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76"/>
  </p:notesMasterIdLst>
  <p:sldIdLst>
    <p:sldId id="257" r:id="rId2"/>
    <p:sldId id="330" r:id="rId3"/>
    <p:sldId id="334" r:id="rId4"/>
    <p:sldId id="406" r:id="rId5"/>
    <p:sldId id="335" r:id="rId6"/>
    <p:sldId id="407" r:id="rId7"/>
    <p:sldId id="336" r:id="rId8"/>
    <p:sldId id="331" r:id="rId9"/>
    <p:sldId id="333" r:id="rId10"/>
    <p:sldId id="338" r:id="rId11"/>
    <p:sldId id="337" r:id="rId12"/>
    <p:sldId id="340" r:id="rId13"/>
    <p:sldId id="343" r:id="rId14"/>
    <p:sldId id="341" r:id="rId15"/>
    <p:sldId id="342" r:id="rId16"/>
    <p:sldId id="346" r:id="rId17"/>
    <p:sldId id="345" r:id="rId18"/>
    <p:sldId id="347" r:id="rId19"/>
    <p:sldId id="348" r:id="rId20"/>
    <p:sldId id="349" r:id="rId21"/>
    <p:sldId id="351" r:id="rId22"/>
    <p:sldId id="352" r:id="rId23"/>
    <p:sldId id="353" r:id="rId24"/>
    <p:sldId id="350" r:id="rId25"/>
    <p:sldId id="354" r:id="rId26"/>
    <p:sldId id="356" r:id="rId27"/>
    <p:sldId id="355" r:id="rId28"/>
    <p:sldId id="358" r:id="rId29"/>
    <p:sldId id="359" r:id="rId30"/>
    <p:sldId id="357" r:id="rId31"/>
    <p:sldId id="360" r:id="rId32"/>
    <p:sldId id="361" r:id="rId33"/>
    <p:sldId id="408"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 id="374" r:id="rId47"/>
    <p:sldId id="388" r:id="rId48"/>
    <p:sldId id="389" r:id="rId49"/>
    <p:sldId id="393" r:id="rId50"/>
    <p:sldId id="394" r:id="rId51"/>
    <p:sldId id="375" r:id="rId52"/>
    <p:sldId id="376" r:id="rId53"/>
    <p:sldId id="377" r:id="rId54"/>
    <p:sldId id="391" r:id="rId55"/>
    <p:sldId id="378" r:id="rId56"/>
    <p:sldId id="379" r:id="rId57"/>
    <p:sldId id="380" r:id="rId58"/>
    <p:sldId id="381" r:id="rId59"/>
    <p:sldId id="382" r:id="rId60"/>
    <p:sldId id="383" r:id="rId61"/>
    <p:sldId id="384" r:id="rId62"/>
    <p:sldId id="385" r:id="rId63"/>
    <p:sldId id="386" r:id="rId64"/>
    <p:sldId id="395" r:id="rId65"/>
    <p:sldId id="396" r:id="rId66"/>
    <p:sldId id="397" r:id="rId67"/>
    <p:sldId id="398" r:id="rId68"/>
    <p:sldId id="399" r:id="rId69"/>
    <p:sldId id="404" r:id="rId70"/>
    <p:sldId id="400" r:id="rId71"/>
    <p:sldId id="401" r:id="rId72"/>
    <p:sldId id="402" r:id="rId73"/>
    <p:sldId id="387" r:id="rId74"/>
    <p:sldId id="405" r:id="rId7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6" autoAdjust="0"/>
    <p:restoredTop sz="69302" autoAdjust="0"/>
  </p:normalViewPr>
  <p:slideViewPr>
    <p:cSldViewPr snapToGrid="0">
      <p:cViewPr varScale="1">
        <p:scale>
          <a:sx n="60" d="100"/>
          <a:sy n="60" d="100"/>
        </p:scale>
        <p:origin x="17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316ED-5D4F-4042-8E43-9EFCC4DE7E0E}" type="datetimeFigureOut">
              <a:rPr lang="es-ES" smtClean="0"/>
              <a:t>14/11/2023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FF660-0528-4D8D-80E4-DE319FAD588B}" type="slidenum">
              <a:rPr lang="es-ES" smtClean="0"/>
              <a:t>‹Nº›</a:t>
            </a:fld>
            <a:endParaRPr lang="es-ES"/>
          </a:p>
        </p:txBody>
      </p:sp>
    </p:spTree>
    <p:extLst>
      <p:ext uri="{BB962C8B-B14F-4D97-AF65-F5344CB8AC3E}">
        <p14:creationId xmlns:p14="http://schemas.microsoft.com/office/powerpoint/2010/main" val="114888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a:t>
            </a:fld>
            <a:endParaRPr lang="es-ES"/>
          </a:p>
        </p:txBody>
      </p:sp>
    </p:spTree>
    <p:extLst>
      <p:ext uri="{BB962C8B-B14F-4D97-AF65-F5344CB8AC3E}">
        <p14:creationId xmlns:p14="http://schemas.microsoft.com/office/powerpoint/2010/main" val="3500234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El </a:t>
            </a:r>
            <a:r>
              <a:rPr lang="en-CA" dirty="0" err="1"/>
              <a:t>mensaje</a:t>
            </a:r>
            <a:r>
              <a:rPr lang="en-CA" dirty="0"/>
              <a:t> del commit </a:t>
            </a:r>
            <a:r>
              <a:rPr lang="en-CA" dirty="0" err="1"/>
              <a:t>inicial</a:t>
            </a:r>
            <a:r>
              <a:rPr lang="en-CA" dirty="0"/>
              <a:t> </a:t>
            </a:r>
            <a:r>
              <a:rPr lang="en-CA" dirty="0" err="1"/>
              <a:t>va</a:t>
            </a:r>
            <a:r>
              <a:rPr lang="en-CA" dirty="0"/>
              <a:t> a ser </a:t>
            </a:r>
            <a:r>
              <a:rPr lang="en-CA" dirty="0" err="1"/>
              <a:t>por</a:t>
            </a:r>
            <a:r>
              <a:rPr lang="en-CA" dirty="0"/>
              <a:t> </a:t>
            </a:r>
            <a:r>
              <a:rPr lang="en-CA" dirty="0" err="1"/>
              <a:t>defecto</a:t>
            </a:r>
            <a:r>
              <a:rPr lang="en-CA" dirty="0"/>
              <a:t>  Initial commit.</a:t>
            </a:r>
          </a:p>
          <a:p>
            <a:r>
              <a:rPr lang="en-CA" dirty="0"/>
              <a:t>En GitHub se </a:t>
            </a:r>
            <a:r>
              <a:rPr lang="en-CA" dirty="0" err="1"/>
              <a:t>pueden</a:t>
            </a:r>
            <a:r>
              <a:rPr lang="en-CA" dirty="0"/>
              <a:t> </a:t>
            </a:r>
            <a:r>
              <a:rPr lang="en-CA" dirty="0" err="1"/>
              <a:t>crear</a:t>
            </a:r>
            <a:r>
              <a:rPr lang="en-CA" dirty="0"/>
              <a:t> </a:t>
            </a:r>
            <a:r>
              <a:rPr lang="en-CA" dirty="0" err="1"/>
              <a:t>acrhivos</a:t>
            </a:r>
            <a:r>
              <a:rPr lang="en-CA" dirty="0"/>
              <a:t> </a:t>
            </a:r>
            <a:r>
              <a:rPr lang="en-CA" dirty="0" err="1"/>
              <a:t>directamente</a:t>
            </a:r>
            <a:r>
              <a:rPr lang="en-CA" dirty="0"/>
              <a:t>  y </a:t>
            </a:r>
            <a:r>
              <a:rPr lang="en-CA" dirty="0" err="1"/>
              <a:t>darle</a:t>
            </a:r>
            <a:r>
              <a:rPr lang="en-CA" dirty="0"/>
              <a:t> commit, </a:t>
            </a:r>
            <a:r>
              <a:rPr lang="en-CA" dirty="0" err="1"/>
              <a:t>estos</a:t>
            </a:r>
            <a:r>
              <a:rPr lang="en-CA" dirty="0"/>
              <a:t> </a:t>
            </a:r>
            <a:r>
              <a:rPr lang="en-CA" dirty="0" err="1"/>
              <a:t>archivos</a:t>
            </a:r>
            <a:r>
              <a:rPr lang="en-CA" dirty="0"/>
              <a:t> van a </a:t>
            </a:r>
            <a:r>
              <a:rPr lang="en-CA" dirty="0" err="1"/>
              <a:t>formar</a:t>
            </a:r>
            <a:r>
              <a:rPr lang="en-CA" dirty="0"/>
              <a:t> </a:t>
            </a:r>
            <a:r>
              <a:rPr lang="en-CA" dirty="0" err="1"/>
              <a:t>parte</a:t>
            </a:r>
            <a:r>
              <a:rPr lang="en-CA" dirty="0"/>
              <a:t> de </a:t>
            </a:r>
            <a:r>
              <a:rPr lang="en-CA" dirty="0" err="1"/>
              <a:t>nuestro</a:t>
            </a:r>
            <a:r>
              <a:rPr lang="en-CA" dirty="0"/>
              <a:t> </a:t>
            </a:r>
            <a:r>
              <a:rPr lang="en-CA" dirty="0" err="1"/>
              <a:t>repositorio</a:t>
            </a:r>
            <a:r>
              <a:rPr lang="en-CA" dirty="0"/>
              <a:t>.</a:t>
            </a:r>
          </a:p>
          <a:p>
            <a:r>
              <a:rPr lang="en-CA" dirty="0" err="1"/>
              <a:t>Normalmente</a:t>
            </a:r>
            <a:r>
              <a:rPr lang="en-CA" dirty="0"/>
              <a:t> lo que se </a:t>
            </a:r>
            <a:r>
              <a:rPr lang="en-CA" dirty="0" err="1"/>
              <a:t>hace</a:t>
            </a:r>
            <a:r>
              <a:rPr lang="en-CA" dirty="0"/>
              <a:t> es </a:t>
            </a:r>
            <a:r>
              <a:rPr lang="en-CA" dirty="0" err="1"/>
              <a:t>crear</a:t>
            </a:r>
            <a:r>
              <a:rPr lang="en-CA" dirty="0"/>
              <a:t> </a:t>
            </a:r>
            <a:r>
              <a:rPr lang="en-CA" dirty="0" err="1"/>
              <a:t>una</a:t>
            </a:r>
            <a:r>
              <a:rPr lang="en-CA" dirty="0"/>
              <a:t> </a:t>
            </a:r>
            <a:r>
              <a:rPr lang="en-CA" dirty="0" err="1"/>
              <a:t>copia</a:t>
            </a:r>
            <a:r>
              <a:rPr lang="en-CA" dirty="0"/>
              <a:t> local de </a:t>
            </a:r>
            <a:r>
              <a:rPr lang="en-CA" dirty="0" err="1"/>
              <a:t>este</a:t>
            </a:r>
            <a:r>
              <a:rPr lang="en-CA" dirty="0"/>
              <a:t> </a:t>
            </a:r>
            <a:r>
              <a:rPr lang="en-CA" dirty="0" err="1"/>
              <a:t>repositorio</a:t>
            </a:r>
            <a:r>
              <a:rPr lang="en-CA" dirty="0"/>
              <a:t> para </a:t>
            </a:r>
            <a:r>
              <a:rPr lang="en-CA" dirty="0" err="1"/>
              <a:t>poder</a:t>
            </a:r>
            <a:r>
              <a:rPr lang="en-CA" dirty="0"/>
              <a:t> </a:t>
            </a:r>
            <a:r>
              <a:rPr lang="en-CA" dirty="0" err="1"/>
              <a:t>trabajar</a:t>
            </a:r>
            <a:r>
              <a:rPr lang="en-CA" dirty="0"/>
              <a:t> con sus </a:t>
            </a:r>
            <a:r>
              <a:rPr lang="en-CA" dirty="0" err="1"/>
              <a:t>archivos</a:t>
            </a:r>
            <a:r>
              <a:rPr lang="en-CA" dirty="0"/>
              <a:t> y </a:t>
            </a:r>
            <a:r>
              <a:rPr lang="en-CA" dirty="0" err="1"/>
              <a:t>su</a:t>
            </a:r>
            <a:r>
              <a:rPr lang="en-CA" dirty="0"/>
              <a:t> </a:t>
            </a:r>
            <a:r>
              <a:rPr lang="en-CA" dirty="0" err="1"/>
              <a:t>información</a:t>
            </a:r>
            <a:r>
              <a:rPr lang="en-CA" dirty="0"/>
              <a:t> </a:t>
            </a:r>
            <a:r>
              <a:rPr lang="en-CA" dirty="0" err="1"/>
              <a:t>en</a:t>
            </a:r>
            <a:r>
              <a:rPr lang="en-CA" dirty="0"/>
              <a:t> </a:t>
            </a:r>
            <a:r>
              <a:rPr lang="en-CA" dirty="0" err="1"/>
              <a:t>nuestra</a:t>
            </a:r>
            <a:r>
              <a:rPr lang="en-CA" dirty="0"/>
              <a:t> </a:t>
            </a:r>
            <a:r>
              <a:rPr lang="en-CA" dirty="0" err="1"/>
              <a:t>computadora</a:t>
            </a:r>
            <a:r>
              <a:rPr lang="en-CA" dirty="0"/>
              <a:t>, no </a:t>
            </a:r>
            <a:r>
              <a:rPr lang="en-CA" dirty="0" err="1"/>
              <a:t>vamos</a:t>
            </a:r>
            <a:r>
              <a:rPr lang="en-CA" dirty="0"/>
              <a:t> a </a:t>
            </a:r>
            <a:r>
              <a:rPr lang="en-CA" dirty="0" err="1"/>
              <a:t>trabajar</a:t>
            </a:r>
            <a:r>
              <a:rPr lang="en-CA" dirty="0"/>
              <a:t> con </a:t>
            </a:r>
            <a:r>
              <a:rPr lang="en-CA" dirty="0" err="1"/>
              <a:t>el</a:t>
            </a:r>
            <a:r>
              <a:rPr lang="en-CA" dirty="0"/>
              <a:t> </a:t>
            </a:r>
            <a:r>
              <a:rPr lang="en-CA" dirty="0" err="1"/>
              <a:t>respositorio</a:t>
            </a:r>
            <a:r>
              <a:rPr lang="en-CA" dirty="0"/>
              <a:t> </a:t>
            </a:r>
            <a:r>
              <a:rPr lang="en-CA" dirty="0" err="1"/>
              <a:t>directamente</a:t>
            </a:r>
            <a:r>
              <a:rPr lang="en-CA" dirty="0"/>
              <a:t> </a:t>
            </a:r>
            <a:r>
              <a:rPr lang="en-CA" dirty="0" err="1"/>
              <a:t>en</a:t>
            </a:r>
            <a:r>
              <a:rPr lang="en-CA" dirty="0"/>
              <a:t> </a:t>
            </a:r>
            <a:r>
              <a:rPr lang="en-CA" dirty="0" err="1"/>
              <a:t>github</a:t>
            </a:r>
            <a:r>
              <a:rPr lang="en-CA" dirty="0"/>
              <a:t>, </a:t>
            </a:r>
            <a:r>
              <a:rPr lang="en-CA" dirty="0" err="1"/>
              <a:t>por</a:t>
            </a:r>
            <a:r>
              <a:rPr lang="en-CA" dirty="0"/>
              <a:t> lo </a:t>
            </a:r>
            <a:r>
              <a:rPr lang="en-CA" dirty="0" err="1"/>
              <a:t>menos</a:t>
            </a:r>
            <a:r>
              <a:rPr lang="en-CA" dirty="0"/>
              <a:t> no es lo que se </a:t>
            </a:r>
            <a:r>
              <a:rPr lang="en-CA" dirty="0" err="1"/>
              <a:t>hace</a:t>
            </a:r>
            <a:r>
              <a:rPr lang="en-CA" dirty="0"/>
              <a:t> </a:t>
            </a:r>
            <a:r>
              <a:rPr lang="en-CA" dirty="0" err="1"/>
              <a:t>normalmente</a:t>
            </a:r>
            <a:r>
              <a:rPr lang="en-CA" dirty="0"/>
              <a:t> </a:t>
            </a:r>
            <a:r>
              <a:rPr lang="en-CA" dirty="0" err="1"/>
              <a:t>en</a:t>
            </a:r>
            <a:r>
              <a:rPr lang="en-CA" dirty="0"/>
              <a:t> un </a:t>
            </a:r>
            <a:r>
              <a:rPr lang="en-CA" dirty="0" err="1"/>
              <a:t>proyecto</a:t>
            </a:r>
            <a:r>
              <a:rPr lang="en-CA" dirty="0"/>
              <a:t> </a:t>
            </a:r>
            <a:r>
              <a:rPr lang="en-CA" dirty="0" err="1"/>
              <a:t>más</a:t>
            </a:r>
            <a:r>
              <a:rPr lang="en-CA" dirty="0"/>
              <a:t> </a:t>
            </a:r>
            <a:r>
              <a:rPr lang="en-CA" dirty="0" err="1"/>
              <a:t>complejo</a:t>
            </a:r>
            <a:r>
              <a:rPr lang="en-CA" dirty="0"/>
              <a:t>.</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14</a:t>
            </a:fld>
            <a:endParaRPr lang="es-ES"/>
          </a:p>
        </p:txBody>
      </p:sp>
    </p:spTree>
    <p:extLst>
      <p:ext uri="{BB962C8B-B14F-4D97-AF65-F5344CB8AC3E}">
        <p14:creationId xmlns:p14="http://schemas.microsoft.com/office/powerpoint/2010/main" val="3322918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Esta es </a:t>
            </a:r>
            <a:r>
              <a:rPr lang="en-CA" dirty="0" err="1"/>
              <a:t>una</a:t>
            </a:r>
            <a:r>
              <a:rPr lang="en-CA" dirty="0"/>
              <a:t> </a:t>
            </a:r>
            <a:r>
              <a:rPr lang="en-CA" dirty="0" err="1"/>
              <a:t>operación</a:t>
            </a:r>
            <a:r>
              <a:rPr lang="en-CA" dirty="0"/>
              <a:t> require tanto de Git </a:t>
            </a:r>
            <a:r>
              <a:rPr lang="en-CA" dirty="0" err="1"/>
              <a:t>como</a:t>
            </a:r>
            <a:r>
              <a:rPr lang="en-CA" dirty="0"/>
              <a:t> de GitHub. </a:t>
            </a:r>
          </a:p>
          <a:p>
            <a:r>
              <a:rPr lang="en-CA" dirty="0" err="1"/>
              <a:t>Clonar</a:t>
            </a:r>
            <a:r>
              <a:rPr lang="en-CA" dirty="0"/>
              <a:t> un </a:t>
            </a:r>
            <a:r>
              <a:rPr lang="en-CA" dirty="0" err="1"/>
              <a:t>repositorio</a:t>
            </a:r>
            <a:r>
              <a:rPr lang="en-CA" dirty="0"/>
              <a:t> </a:t>
            </a:r>
            <a:r>
              <a:rPr lang="en-CA" dirty="0" err="1"/>
              <a:t>significa</a:t>
            </a:r>
            <a:r>
              <a:rPr lang="en-CA" dirty="0"/>
              <a:t> </a:t>
            </a:r>
            <a:r>
              <a:rPr lang="en-CA" dirty="0" err="1"/>
              <a:t>crear</a:t>
            </a:r>
            <a:r>
              <a:rPr lang="en-CA" dirty="0"/>
              <a:t> </a:t>
            </a:r>
            <a:r>
              <a:rPr lang="en-CA" dirty="0" err="1"/>
              <a:t>una</a:t>
            </a:r>
            <a:r>
              <a:rPr lang="en-CA" dirty="0"/>
              <a:t> </a:t>
            </a:r>
            <a:r>
              <a:rPr lang="en-CA" dirty="0" err="1"/>
              <a:t>copia</a:t>
            </a:r>
            <a:r>
              <a:rPr lang="en-CA" dirty="0"/>
              <a:t> local de un </a:t>
            </a:r>
            <a:r>
              <a:rPr lang="en-CA" dirty="0" err="1"/>
              <a:t>repositorio</a:t>
            </a:r>
            <a:r>
              <a:rPr lang="en-CA" dirty="0"/>
              <a:t> </a:t>
            </a:r>
            <a:r>
              <a:rPr lang="en-CA" dirty="0" err="1"/>
              <a:t>remoto</a:t>
            </a:r>
            <a:r>
              <a:rPr lang="en-CA" dirty="0"/>
              <a:t> </a:t>
            </a:r>
            <a:r>
              <a:rPr lang="en-CA" dirty="0" err="1"/>
              <a:t>en</a:t>
            </a:r>
            <a:r>
              <a:rPr lang="en-CA" dirty="0"/>
              <a:t> </a:t>
            </a:r>
            <a:r>
              <a:rPr lang="en-CA" dirty="0" err="1"/>
              <a:t>tu</a:t>
            </a:r>
            <a:r>
              <a:rPr lang="en-CA" dirty="0"/>
              <a:t> </a:t>
            </a:r>
            <a:r>
              <a:rPr lang="en-CA" dirty="0" err="1"/>
              <a:t>computadora</a:t>
            </a:r>
            <a:r>
              <a:rPr lang="en-CA" dirty="0"/>
              <a:t>, </a:t>
            </a:r>
            <a:r>
              <a:rPr lang="en-CA" dirty="0" err="1"/>
              <a:t>incluyendo</a:t>
            </a:r>
            <a:r>
              <a:rPr lang="en-CA" dirty="0"/>
              <a:t> </a:t>
            </a:r>
            <a:r>
              <a:rPr lang="en-CA" dirty="0" err="1"/>
              <a:t>todas</a:t>
            </a:r>
            <a:r>
              <a:rPr lang="en-CA" dirty="0"/>
              <a:t> sus versions y </a:t>
            </a:r>
            <a:r>
              <a:rPr lang="en-CA" dirty="0" err="1"/>
              <a:t>el</a:t>
            </a:r>
            <a:r>
              <a:rPr lang="en-CA" dirty="0"/>
              <a:t> </a:t>
            </a:r>
            <a:r>
              <a:rPr lang="en-CA" dirty="0" err="1"/>
              <a:t>historial</a:t>
            </a:r>
            <a:r>
              <a:rPr lang="en-CA" dirty="0"/>
              <a:t> de commits.</a:t>
            </a:r>
          </a:p>
          <a:p>
            <a:r>
              <a:rPr lang="es-ES" dirty="0"/>
              <a:t>Si tenemos un repositorio almacenado en GitHub y necesitamos tener una copia local en nuestra computadora porque no podemos realizar todas esas operaciones y trabajar directamente en GitHub, sino que necesitamos hacerlo directamente en GitHub en nuestra computadora podemos crear un clon y así podemos llevar ese repositorio remoto a nuestra computadora con el </a:t>
            </a:r>
            <a:r>
              <a:rPr lang="es-ES" dirty="0" err="1"/>
              <a:t>comango</a:t>
            </a:r>
            <a:r>
              <a:rPr lang="es-ES" dirty="0"/>
              <a:t> </a:t>
            </a:r>
            <a:r>
              <a:rPr lang="es-ES" dirty="0" err="1"/>
              <a:t>git</a:t>
            </a:r>
            <a:r>
              <a:rPr lang="es-ES" dirty="0"/>
              <a:t> clone. </a:t>
            </a:r>
          </a:p>
          <a:p>
            <a:r>
              <a:rPr lang="es-ES" dirty="0"/>
              <a:t>Clone significa clonar en español.</a:t>
            </a:r>
          </a:p>
          <a:p>
            <a:r>
              <a:rPr lang="es-ES" dirty="0"/>
              <a:t>Un termino muy importante para el proceso de clonación es </a:t>
            </a:r>
            <a:r>
              <a:rPr lang="es-ES" dirty="0" err="1"/>
              <a:t>origin</a:t>
            </a:r>
            <a:r>
              <a:rPr lang="es-ES" dirty="0"/>
              <a:t>, un nombre que se le va a asignar normalmente a ese repositorio remoto para poder interactuar con esa </a:t>
            </a:r>
            <a:r>
              <a:rPr lang="es-ES" dirty="0" err="1"/>
              <a:t>infromación</a:t>
            </a:r>
            <a:r>
              <a:rPr lang="es-ES" dirty="0"/>
              <a:t>(</a:t>
            </a:r>
            <a:r>
              <a:rPr lang="es-ES" dirty="0" err="1"/>
              <a:t>enivar</a:t>
            </a:r>
            <a:r>
              <a:rPr lang="es-ES" dirty="0"/>
              <a:t> y recibir). Es la forma en la que normalmente identificamos ese repositorio remoto que estamos clonando. Es solo un nombre, no es obligatorio llamarlo </a:t>
            </a:r>
            <a:r>
              <a:rPr lang="es-ES" dirty="0" err="1"/>
              <a:t>origin</a:t>
            </a:r>
            <a:r>
              <a:rPr lang="es-ES" dirty="0"/>
              <a:t>, pero es un estándar. No es que el </a:t>
            </a:r>
            <a:r>
              <a:rPr lang="es-ES" dirty="0" err="1"/>
              <a:t>repoditorio</a:t>
            </a:r>
            <a:r>
              <a:rPr lang="es-ES" dirty="0"/>
              <a:t> en GitHub se va a llamar </a:t>
            </a:r>
            <a:r>
              <a:rPr lang="es-ES" dirty="0" err="1"/>
              <a:t>origin</a:t>
            </a:r>
            <a:r>
              <a:rPr lang="es-ES" dirty="0"/>
              <a:t>. El nombre del repositorio en GitHub es totalmente independiente. Esto es simplemente un nombre que le vamos </a:t>
            </a:r>
            <a:r>
              <a:rPr lang="es-ES" dirty="0" err="1"/>
              <a:t>aa</a:t>
            </a:r>
            <a:r>
              <a:rPr lang="es-ES" dirty="0"/>
              <a:t> asignar en Git, en </a:t>
            </a:r>
            <a:r>
              <a:rPr lang="es-ES" dirty="0" err="1"/>
              <a:t>nnuestra</a:t>
            </a:r>
            <a:r>
              <a:rPr lang="es-ES" dirty="0"/>
              <a:t> copia local del repositorio.</a:t>
            </a:r>
          </a:p>
          <a:p>
            <a:endParaRPr lang="en-CA"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15</a:t>
            </a:fld>
            <a:endParaRPr lang="es-ES"/>
          </a:p>
        </p:txBody>
      </p:sp>
    </p:spTree>
    <p:extLst>
      <p:ext uri="{BB962C8B-B14F-4D97-AF65-F5344CB8AC3E}">
        <p14:creationId xmlns:p14="http://schemas.microsoft.com/office/powerpoint/2010/main" val="232762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pestaña clone aparecen las formas de conectar con GitHub</a:t>
            </a:r>
          </a:p>
          <a:p>
            <a:r>
              <a:rPr lang="es-ES" dirty="0"/>
              <a:t>Seleccionamos https porque es el recomendado por Git.</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17</a:t>
            </a:fld>
            <a:endParaRPr lang="es-ES"/>
          </a:p>
        </p:txBody>
      </p:sp>
    </p:spTree>
    <p:extLst>
      <p:ext uri="{BB962C8B-B14F-4D97-AF65-F5344CB8AC3E}">
        <p14:creationId xmlns:p14="http://schemas.microsoft.com/office/powerpoint/2010/main" val="1402786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vamos a Visual Studio </a:t>
            </a:r>
            <a:r>
              <a:rPr lang="es-ES" dirty="0" err="1"/>
              <a:t>Code</a:t>
            </a:r>
            <a:r>
              <a:rPr lang="es-ES" dirty="0"/>
              <a:t> podemos ver que tenemos esa carpeta local en nuestra computadora y podemos trabajar en ella.</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18</a:t>
            </a:fld>
            <a:endParaRPr lang="es-ES"/>
          </a:p>
        </p:txBody>
      </p:sp>
    </p:spTree>
    <p:extLst>
      <p:ext uri="{BB962C8B-B14F-4D97-AF65-F5344CB8AC3E}">
        <p14:creationId xmlns:p14="http://schemas.microsoft.com/office/powerpoint/2010/main" val="139871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Modificamos el archivo README, en lugar de mi-primer-repositorio queremos que diga mi primer README</a:t>
            </a:r>
          </a:p>
          <a:p>
            <a:endParaRPr lang="es-ES" dirty="0"/>
          </a:p>
          <a:p>
            <a:r>
              <a:rPr lang="es-ES" dirty="0"/>
              <a:t>Si vamos a </a:t>
            </a:r>
            <a:r>
              <a:rPr lang="es-ES" dirty="0" err="1"/>
              <a:t>gitbash</a:t>
            </a:r>
            <a:r>
              <a:rPr lang="es-ES" dirty="0"/>
              <a:t> y verificamos el status del repositorio local podemos ver que estamos en la rama </a:t>
            </a:r>
            <a:r>
              <a:rPr lang="es-ES" dirty="0" err="1"/>
              <a:t>main</a:t>
            </a:r>
            <a:r>
              <a:rPr lang="es-ES" dirty="0"/>
              <a:t>.</a:t>
            </a:r>
          </a:p>
          <a:p>
            <a:r>
              <a:rPr lang="en-US" sz="1800" dirty="0">
                <a:solidFill>
                  <a:prstClr val="black"/>
                </a:solidFill>
                <a:latin typeface="Lucida Console" panose="020B0609040504020204" pitchFamily="49" charset="0"/>
              </a:rPr>
              <a:t>Your branch is up to date with 'origin/main’  --------indica que la </a:t>
            </a:r>
            <a:r>
              <a:rPr lang="en-US" sz="1800" dirty="0" err="1">
                <a:solidFill>
                  <a:prstClr val="black"/>
                </a:solidFill>
                <a:latin typeface="Lucida Console" panose="020B0609040504020204" pitchFamily="49" charset="0"/>
              </a:rPr>
              <a:t>rama</a:t>
            </a:r>
            <a:r>
              <a:rPr lang="en-US" sz="1800" dirty="0">
                <a:solidFill>
                  <a:prstClr val="black"/>
                </a:solidFill>
                <a:latin typeface="Lucida Console" panose="020B0609040504020204" pitchFamily="49" charset="0"/>
              </a:rPr>
              <a:t> main de </a:t>
            </a:r>
            <a:r>
              <a:rPr lang="en-US" sz="1800" dirty="0" err="1">
                <a:solidFill>
                  <a:prstClr val="black"/>
                </a:solidFill>
                <a:latin typeface="Lucida Console" panose="020B0609040504020204" pitchFamily="49" charset="0"/>
              </a:rPr>
              <a:t>nuestro</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repositorio</a:t>
            </a:r>
            <a:r>
              <a:rPr lang="en-US" sz="1800" dirty="0">
                <a:solidFill>
                  <a:prstClr val="black"/>
                </a:solidFill>
                <a:latin typeface="Lucida Console" panose="020B0609040504020204" pitchFamily="49" charset="0"/>
              </a:rPr>
              <a:t> local </a:t>
            </a:r>
            <a:r>
              <a:rPr lang="es-ES" dirty="0"/>
              <a:t> está actualizada con respecto a la rama </a:t>
            </a:r>
            <a:r>
              <a:rPr lang="es-ES" dirty="0" err="1"/>
              <a:t>main</a:t>
            </a:r>
            <a:r>
              <a:rPr lang="es-ES" dirty="0"/>
              <a:t> en el repositorio remoto. Esto es muy útil para saber si se han realizado cambios en </a:t>
            </a:r>
            <a:r>
              <a:rPr lang="es-ES" dirty="0" err="1"/>
              <a:t>github</a:t>
            </a:r>
            <a:r>
              <a:rPr lang="es-ES" dirty="0"/>
              <a:t> que nosotros no tengamos incluidos localmente.</a:t>
            </a:r>
          </a:p>
          <a:p>
            <a:r>
              <a:rPr lang="es-ES" dirty="0"/>
              <a:t>Pero si tenemos cambios en nuestro repositorio local que no hemos incluido en el área d preparación. </a:t>
            </a:r>
          </a:p>
          <a:p>
            <a:r>
              <a:rPr lang="es-ES" dirty="0"/>
              <a:t>Los añadimos al </a:t>
            </a:r>
            <a:r>
              <a:rPr lang="es-ES" dirty="0" err="1"/>
              <a:t>stage</a:t>
            </a:r>
            <a:r>
              <a:rPr lang="es-ES" dirty="0"/>
              <a:t>.</a:t>
            </a:r>
          </a:p>
          <a:p>
            <a:r>
              <a:rPr lang="es-ES" dirty="0"/>
              <a:t>Antes de hacer </a:t>
            </a:r>
            <a:r>
              <a:rPr lang="es-ES" dirty="0" err="1"/>
              <a:t>commit</a:t>
            </a:r>
            <a:r>
              <a:rPr lang="es-ES" dirty="0"/>
              <a:t> se recomienda actualizar tu usuario y correo en Git para que se corresponda con tu </a:t>
            </a:r>
            <a:r>
              <a:rPr lang="es-ES" dirty="0" err="1"/>
              <a:t>infromación</a:t>
            </a:r>
            <a:r>
              <a:rPr lang="es-ES" dirty="0"/>
              <a:t> de GitHub.</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19</a:t>
            </a:fld>
            <a:endParaRPr lang="es-ES"/>
          </a:p>
        </p:txBody>
      </p:sp>
    </p:spTree>
    <p:extLst>
      <p:ext uri="{BB962C8B-B14F-4D97-AF65-F5344CB8AC3E}">
        <p14:creationId xmlns:p14="http://schemas.microsoft.com/office/powerpoint/2010/main" val="85920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dos ubicaciones una para buscar los cambios con </a:t>
            </a:r>
            <a:r>
              <a:rPr lang="es-ES" dirty="0" err="1"/>
              <a:t>fetch</a:t>
            </a:r>
            <a:r>
              <a:rPr lang="es-ES" dirty="0"/>
              <a:t> y otra para enviar los cambios con </a:t>
            </a:r>
            <a:r>
              <a:rPr lang="es-ES" dirty="0" err="1"/>
              <a:t>push</a:t>
            </a:r>
            <a:endParaRPr lang="es-ES" dirty="0"/>
          </a:p>
          <a:p>
            <a:r>
              <a:rPr lang="es-ES" dirty="0" err="1"/>
              <a:t>fetch</a:t>
            </a:r>
            <a:r>
              <a:rPr lang="es-ES" dirty="0"/>
              <a:t> nos permite buscar esos cambios que se han hecho en el repositorio remoto, por ejemplo se otros desarrolladores han introducido cambios en el nuestro repositorio que nosotros no tengamos en nuestra computadora.</a:t>
            </a:r>
          </a:p>
          <a:p>
            <a:r>
              <a:rPr lang="es-ES" dirty="0" err="1"/>
              <a:t>Push</a:t>
            </a:r>
            <a:r>
              <a:rPr lang="es-ES" dirty="0"/>
              <a:t> es cuando nosotros enviamos al repositorio remoto los cambios que hemos hecho d forma local.</a:t>
            </a:r>
          </a:p>
          <a:p>
            <a:r>
              <a:rPr lang="es-ES" dirty="0"/>
              <a:t>Ambas opciones tienen una dirección asociada que representa la dirección de ese repositorio de Git en GitHub.</a:t>
            </a:r>
          </a:p>
          <a:p>
            <a:r>
              <a:rPr lang="es-ES" dirty="0"/>
              <a:t>Cuando hacemos el proceso de clonación automáticamente se configuró nuestro </a:t>
            </a:r>
            <a:r>
              <a:rPr lang="es-ES" dirty="0" err="1"/>
              <a:t>origin</a:t>
            </a:r>
            <a:r>
              <a:rPr lang="es-ES" dirty="0"/>
              <a:t> que es el origen de ese clon, nuestro repositorio remoto donde vamos a </a:t>
            </a:r>
            <a:r>
              <a:rPr lang="es-ES" dirty="0" err="1"/>
              <a:t>eviar</a:t>
            </a:r>
            <a:r>
              <a:rPr lang="es-ES" dirty="0"/>
              <a:t> los cambios y a recibir esos cambios.</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20</a:t>
            </a:fld>
            <a:endParaRPr lang="es-ES"/>
          </a:p>
        </p:txBody>
      </p:sp>
    </p:spTree>
    <p:extLst>
      <p:ext uri="{BB962C8B-B14F-4D97-AF65-F5344CB8AC3E}">
        <p14:creationId xmlns:p14="http://schemas.microsoft.com/office/powerpoint/2010/main" val="1867698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La </a:t>
            </a:r>
            <a:r>
              <a:rPr lang="en-CA" dirty="0" err="1"/>
              <a:t>operaci’on</a:t>
            </a:r>
            <a:r>
              <a:rPr lang="en-CA" dirty="0"/>
              <a:t> de </a:t>
            </a:r>
            <a:r>
              <a:rPr lang="en-CA" dirty="0" err="1"/>
              <a:t>enviar</a:t>
            </a:r>
            <a:r>
              <a:rPr lang="en-CA" dirty="0"/>
              <a:t> </a:t>
            </a:r>
            <a:r>
              <a:rPr lang="en-CA" dirty="0" err="1"/>
              <a:t>cambios</a:t>
            </a:r>
            <a:r>
              <a:rPr lang="en-CA" dirty="0"/>
              <a:t> a GitHub la Podemos </a:t>
            </a:r>
            <a:r>
              <a:rPr lang="en-CA" dirty="0" err="1"/>
              <a:t>lograr</a:t>
            </a:r>
            <a:r>
              <a:rPr lang="en-CA" dirty="0"/>
              <a:t> con </a:t>
            </a:r>
            <a:r>
              <a:rPr lang="en-CA" dirty="0" err="1"/>
              <a:t>el</a:t>
            </a:r>
            <a:r>
              <a:rPr lang="en-CA" dirty="0"/>
              <a:t> commando </a:t>
            </a:r>
            <a:r>
              <a:rPr lang="en-CA" dirty="0" err="1"/>
              <a:t>gt</a:t>
            </a:r>
            <a:r>
              <a:rPr lang="en-CA" dirty="0"/>
              <a:t> push.</a:t>
            </a:r>
          </a:p>
          <a:p>
            <a:r>
              <a:rPr lang="en-CA" dirty="0"/>
              <a:t>Con </a:t>
            </a:r>
            <a:r>
              <a:rPr lang="en-CA" dirty="0" err="1"/>
              <a:t>el</a:t>
            </a:r>
            <a:r>
              <a:rPr lang="en-CA" dirty="0"/>
              <a:t> commando git push </a:t>
            </a:r>
            <a:r>
              <a:rPr lang="en-CA" dirty="0" err="1"/>
              <a:t>vamos</a:t>
            </a:r>
            <a:r>
              <a:rPr lang="en-CA" dirty="0"/>
              <a:t> a </a:t>
            </a:r>
            <a:r>
              <a:rPr lang="en-CA" dirty="0" err="1"/>
              <a:t>poder</a:t>
            </a:r>
            <a:r>
              <a:rPr lang="en-CA" dirty="0"/>
              <a:t> </a:t>
            </a:r>
            <a:r>
              <a:rPr lang="en-CA" dirty="0" err="1"/>
              <a:t>enviar</a:t>
            </a:r>
            <a:r>
              <a:rPr lang="en-CA" dirty="0"/>
              <a:t> </a:t>
            </a:r>
            <a:r>
              <a:rPr lang="en-CA" dirty="0" err="1"/>
              <a:t>los</a:t>
            </a:r>
            <a:r>
              <a:rPr lang="en-CA" dirty="0"/>
              <a:t> </a:t>
            </a:r>
            <a:r>
              <a:rPr lang="en-CA" dirty="0" err="1"/>
              <a:t>cambios</a:t>
            </a:r>
            <a:r>
              <a:rPr lang="en-CA" dirty="0"/>
              <a:t> </a:t>
            </a:r>
            <a:r>
              <a:rPr lang="en-CA" dirty="0" err="1"/>
              <a:t>resalizados</a:t>
            </a:r>
            <a:r>
              <a:rPr lang="en-CA" dirty="0"/>
              <a:t> </a:t>
            </a:r>
            <a:r>
              <a:rPr lang="en-CA" dirty="0" err="1"/>
              <a:t>en</a:t>
            </a:r>
            <a:r>
              <a:rPr lang="en-CA" dirty="0"/>
              <a:t> </a:t>
            </a:r>
            <a:r>
              <a:rPr lang="en-CA" dirty="0" err="1"/>
              <a:t>nuestro</a:t>
            </a:r>
            <a:r>
              <a:rPr lang="en-CA" dirty="0"/>
              <a:t> </a:t>
            </a:r>
            <a:r>
              <a:rPr lang="en-CA" dirty="0" err="1"/>
              <a:t>repositorio</a:t>
            </a:r>
            <a:r>
              <a:rPr lang="en-CA" dirty="0"/>
              <a:t> local a </a:t>
            </a:r>
            <a:r>
              <a:rPr lang="en-CA" dirty="0" err="1"/>
              <a:t>nuestro</a:t>
            </a:r>
            <a:r>
              <a:rPr lang="en-CA" dirty="0"/>
              <a:t> </a:t>
            </a:r>
            <a:r>
              <a:rPr lang="en-CA" dirty="0" err="1"/>
              <a:t>repositorio</a:t>
            </a:r>
            <a:r>
              <a:rPr lang="en-CA" dirty="0"/>
              <a:t> </a:t>
            </a:r>
            <a:r>
              <a:rPr lang="en-CA" dirty="0" err="1"/>
              <a:t>remoto</a:t>
            </a:r>
            <a:r>
              <a:rPr lang="en-CA" dirty="0"/>
              <a:t> y de </a:t>
            </a:r>
            <a:r>
              <a:rPr lang="en-CA" dirty="0" err="1"/>
              <a:t>ahí</a:t>
            </a:r>
            <a:r>
              <a:rPr lang="en-CA" dirty="0"/>
              <a:t> se van a </a:t>
            </a:r>
            <a:r>
              <a:rPr lang="en-CA" dirty="0" err="1"/>
              <a:t>poder</a:t>
            </a:r>
            <a:r>
              <a:rPr lang="en-CA" dirty="0"/>
              <a:t> </a:t>
            </a:r>
            <a:r>
              <a:rPr lang="en-CA" dirty="0" err="1"/>
              <a:t>distribuir</a:t>
            </a:r>
            <a:r>
              <a:rPr lang="en-CA" dirty="0"/>
              <a:t> </a:t>
            </a:r>
            <a:r>
              <a:rPr lang="en-CA" dirty="0" err="1"/>
              <a:t>esos</a:t>
            </a:r>
            <a:r>
              <a:rPr lang="en-CA" dirty="0"/>
              <a:t> </a:t>
            </a:r>
            <a:r>
              <a:rPr lang="en-CA" dirty="0" err="1"/>
              <a:t>cambios</a:t>
            </a:r>
            <a:r>
              <a:rPr lang="en-CA" dirty="0"/>
              <a:t> a </a:t>
            </a:r>
            <a:r>
              <a:rPr lang="en-CA" dirty="0" err="1"/>
              <a:t>todos</a:t>
            </a:r>
            <a:r>
              <a:rPr lang="en-CA" dirty="0"/>
              <a:t> </a:t>
            </a:r>
            <a:r>
              <a:rPr lang="en-CA" dirty="0" err="1"/>
              <a:t>los</a:t>
            </a:r>
            <a:r>
              <a:rPr lang="en-CA" dirty="0"/>
              <a:t> </a:t>
            </a:r>
            <a:r>
              <a:rPr lang="en-CA" dirty="0" err="1"/>
              <a:t>desarrolladores</a:t>
            </a:r>
            <a:r>
              <a:rPr lang="en-CA" dirty="0"/>
              <a:t> que </a:t>
            </a:r>
            <a:r>
              <a:rPr lang="en-CA" dirty="0" err="1"/>
              <a:t>tienen</a:t>
            </a:r>
            <a:r>
              <a:rPr lang="en-CA" dirty="0"/>
              <a:t> </a:t>
            </a:r>
            <a:r>
              <a:rPr lang="en-CA" dirty="0" err="1"/>
              <a:t>una</a:t>
            </a:r>
            <a:r>
              <a:rPr lang="en-CA" dirty="0"/>
              <a:t> </a:t>
            </a:r>
            <a:r>
              <a:rPr lang="en-CA" dirty="0" err="1"/>
              <a:t>copia</a:t>
            </a:r>
            <a:r>
              <a:rPr lang="en-CA" dirty="0"/>
              <a:t> de ese </a:t>
            </a:r>
            <a:r>
              <a:rPr lang="en-CA" dirty="0" err="1"/>
              <a:t>repositorio</a:t>
            </a:r>
            <a:r>
              <a:rPr lang="en-CA" dirty="0"/>
              <a:t> local.</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21</a:t>
            </a:fld>
            <a:endParaRPr lang="es-ES"/>
          </a:p>
        </p:txBody>
      </p:sp>
    </p:spTree>
    <p:extLst>
      <p:ext uri="{BB962C8B-B14F-4D97-AF65-F5344CB8AC3E}">
        <p14:creationId xmlns:p14="http://schemas.microsoft.com/office/powerpoint/2010/main" val="2167997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realizar cualquier operación de </a:t>
            </a:r>
            <a:r>
              <a:rPr lang="es-ES" dirty="0" err="1"/>
              <a:t>push</a:t>
            </a:r>
            <a:r>
              <a:rPr lang="es-ES" dirty="0"/>
              <a:t> a un repositorio remoto es no mostrar tu correo personal porque recordemos que inicialmente cuando configuramos </a:t>
            </a:r>
            <a:r>
              <a:rPr lang="es-ES" dirty="0" err="1"/>
              <a:t>git</a:t>
            </a:r>
            <a:r>
              <a:rPr lang="es-ES" dirty="0"/>
              <a:t> colocamos un correo que poder ser un correo real o de muestra. Pero para que GitHub no muestre tu correo personal y aun así asocie tus contribuciones a tu cuenta de </a:t>
            </a:r>
            <a:r>
              <a:rPr lang="es-ES" dirty="0" err="1"/>
              <a:t>github</a:t>
            </a:r>
            <a:r>
              <a:rPr lang="es-ES" dirty="0"/>
              <a:t> debes configurar </a:t>
            </a:r>
            <a:r>
              <a:rPr lang="es-ES" dirty="0" err="1"/>
              <a:t>git</a:t>
            </a:r>
            <a:r>
              <a:rPr lang="es-ES" dirty="0"/>
              <a:t> para usar tu correo de GitHub</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22</a:t>
            </a:fld>
            <a:endParaRPr lang="es-ES"/>
          </a:p>
        </p:txBody>
      </p:sp>
    </p:spTree>
    <p:extLst>
      <p:ext uri="{BB962C8B-B14F-4D97-AF65-F5344CB8AC3E}">
        <p14:creationId xmlns:p14="http://schemas.microsoft.com/office/powerpoint/2010/main" val="1922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Mantener la configuración de correo electrónico privado: GitHub va a remover tu dirección de correo púbico y va a usar en su lugar la dirección de correo </a:t>
            </a:r>
            <a:r>
              <a:rPr lang="es-ES" dirty="0" err="1"/>
              <a:t>automatico</a:t>
            </a:r>
            <a:r>
              <a:rPr lang="es-ES" dirty="0"/>
              <a:t> que se generó y se te asigno en GitHub cuando se realicen operaciones con </a:t>
            </a:r>
            <a:r>
              <a:rPr lang="es-ES" dirty="0" err="1"/>
              <a:t>git</a:t>
            </a:r>
            <a:r>
              <a:rPr lang="es-ES" dirty="0"/>
              <a:t>. </a:t>
            </a:r>
          </a:p>
          <a:p>
            <a:r>
              <a:rPr lang="es-ES" dirty="0"/>
              <a:t>Bloquear los </a:t>
            </a:r>
            <a:r>
              <a:rPr lang="es-ES" dirty="0" err="1"/>
              <a:t>pushes</a:t>
            </a:r>
            <a:r>
              <a:rPr lang="es-ES" dirty="0"/>
              <a:t> que expongan mi correo privado. </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23</a:t>
            </a:fld>
            <a:endParaRPr lang="es-ES"/>
          </a:p>
        </p:txBody>
      </p:sp>
    </p:spTree>
    <p:extLst>
      <p:ext uri="{BB962C8B-B14F-4D97-AF65-F5344CB8AC3E}">
        <p14:creationId xmlns:p14="http://schemas.microsoft.com/office/powerpoint/2010/main" val="39322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yo intento enviar esos cambios con </a:t>
            </a:r>
            <a:r>
              <a:rPr lang="es-ES" dirty="0" err="1"/>
              <a:t>git</a:t>
            </a:r>
            <a:r>
              <a:rPr lang="es-ES" dirty="0"/>
              <a:t> </a:t>
            </a:r>
            <a:r>
              <a:rPr lang="es-ES" dirty="0" err="1"/>
              <a:t>push</a:t>
            </a:r>
            <a:r>
              <a:rPr lang="es-ES" dirty="0"/>
              <a:t> </a:t>
            </a:r>
            <a:r>
              <a:rPr lang="es-ES" dirty="0" err="1"/>
              <a:t>origin</a:t>
            </a:r>
            <a:r>
              <a:rPr lang="es-ES" dirty="0"/>
              <a:t> </a:t>
            </a:r>
            <a:r>
              <a:rPr lang="es-ES" dirty="0" err="1"/>
              <a:t>main</a:t>
            </a:r>
            <a:r>
              <a:rPr lang="es-ES" dirty="0"/>
              <a:t> digo que quiero enviar los  </a:t>
            </a:r>
            <a:r>
              <a:rPr lang="es-ES" dirty="0" err="1"/>
              <a:t>commits</a:t>
            </a:r>
            <a:r>
              <a:rPr lang="es-ES" dirty="0"/>
              <a:t> que están en la rama </a:t>
            </a:r>
            <a:r>
              <a:rPr lang="es-ES" dirty="0" err="1"/>
              <a:t>main</a:t>
            </a:r>
            <a:r>
              <a:rPr lang="es-ES" dirty="0"/>
              <a:t> en el repositorio local  al repositorio remoto.</a:t>
            </a:r>
          </a:p>
          <a:p>
            <a:r>
              <a:rPr lang="es-ES" dirty="0"/>
              <a:t>Inmediatamente se nos presenta una ventana que pide que nos conectemos con GitHub. Tenemos dos opciones: ingresar con nuestro browser, ingresar con un código o ingresar con un token. </a:t>
            </a:r>
          </a:p>
          <a:p>
            <a:r>
              <a:rPr lang="es-ES" dirty="0"/>
              <a:t>El token es algo muy importante que implementó GitHub y que se recomienda usar para seguridad en lugar de ingresar con nuestro usuario y nuestra contraseña. Lo que nos va a permitir el token es que nuestra computadora lo va a almacenar y así no vamos a tener que introducir nuestro usuario y contraseña de GitHub cada vez que queramos modificar el repositorio en una computadora específica.</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24</a:t>
            </a:fld>
            <a:endParaRPr lang="es-ES"/>
          </a:p>
        </p:txBody>
      </p:sp>
    </p:spTree>
    <p:extLst>
      <p:ext uri="{BB962C8B-B14F-4D97-AF65-F5344CB8AC3E}">
        <p14:creationId xmlns:p14="http://schemas.microsoft.com/office/powerpoint/2010/main" val="61613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Github</a:t>
            </a:r>
            <a:r>
              <a:rPr lang="en-CA" dirty="0"/>
              <a:t> </a:t>
            </a:r>
            <a:r>
              <a:rPr lang="en-CA" dirty="0" err="1"/>
              <a:t>trabaja</a:t>
            </a:r>
            <a:r>
              <a:rPr lang="en-CA" dirty="0"/>
              <a:t> </a:t>
            </a:r>
            <a:r>
              <a:rPr lang="en-CA" dirty="0" err="1"/>
              <a:t>en</a:t>
            </a:r>
            <a:r>
              <a:rPr lang="en-CA" dirty="0"/>
              <a:t> conjunto con git para </a:t>
            </a:r>
            <a:r>
              <a:rPr lang="en-CA" dirty="0" err="1"/>
              <a:t>crear</a:t>
            </a:r>
            <a:r>
              <a:rPr lang="en-CA" dirty="0"/>
              <a:t> </a:t>
            </a:r>
            <a:r>
              <a:rPr lang="en-CA" dirty="0" err="1"/>
              <a:t>esa</a:t>
            </a:r>
            <a:r>
              <a:rPr lang="en-CA" dirty="0"/>
              <a:t> </a:t>
            </a:r>
            <a:r>
              <a:rPr lang="en-CA" dirty="0" err="1"/>
              <a:t>funcioanlidad</a:t>
            </a:r>
            <a:r>
              <a:rPr lang="en-CA" dirty="0"/>
              <a:t> </a:t>
            </a:r>
            <a:r>
              <a:rPr lang="en-CA" dirty="0" err="1"/>
              <a:t>poderosa</a:t>
            </a:r>
            <a:r>
              <a:rPr lang="en-CA" dirty="0"/>
              <a:t> que </a:t>
            </a:r>
            <a:r>
              <a:rPr lang="en-CA" dirty="0" err="1"/>
              <a:t>usamos</a:t>
            </a:r>
            <a:r>
              <a:rPr lang="en-CA" dirty="0"/>
              <a:t> para </a:t>
            </a:r>
            <a:r>
              <a:rPr lang="en-CA" dirty="0" err="1"/>
              <a:t>desarrollar</a:t>
            </a:r>
            <a:r>
              <a:rPr lang="en-CA" dirty="0"/>
              <a:t> software. Es un </a:t>
            </a:r>
            <a:r>
              <a:rPr lang="en-CA" dirty="0" err="1"/>
              <a:t>servicio</a:t>
            </a:r>
            <a:r>
              <a:rPr lang="en-CA" dirty="0"/>
              <a:t> de hosting (es un </a:t>
            </a:r>
            <a:r>
              <a:rPr lang="en-CA" dirty="0" err="1"/>
              <a:t>servicio</a:t>
            </a:r>
            <a:r>
              <a:rPr lang="en-CA" dirty="0"/>
              <a:t> que </a:t>
            </a:r>
            <a:r>
              <a:rPr lang="en-CA" dirty="0" err="1"/>
              <a:t>nos</a:t>
            </a:r>
            <a:r>
              <a:rPr lang="en-CA" dirty="0"/>
              <a:t> </a:t>
            </a:r>
            <a:r>
              <a:rPr lang="en-CA" dirty="0" err="1"/>
              <a:t>permite</a:t>
            </a:r>
            <a:r>
              <a:rPr lang="en-CA" dirty="0"/>
              <a:t> </a:t>
            </a:r>
            <a:r>
              <a:rPr lang="en-CA" dirty="0" err="1"/>
              <a:t>almacenar</a:t>
            </a:r>
            <a:r>
              <a:rPr lang="en-CA" dirty="0"/>
              <a:t> </a:t>
            </a:r>
            <a:r>
              <a:rPr lang="en-CA" dirty="0" err="1"/>
              <a:t>nuestros</a:t>
            </a:r>
            <a:r>
              <a:rPr lang="en-CA" dirty="0"/>
              <a:t> </a:t>
            </a:r>
            <a:r>
              <a:rPr lang="en-CA" dirty="0" err="1"/>
              <a:t>proyectos</a:t>
            </a:r>
            <a:r>
              <a:rPr lang="en-CA" dirty="0"/>
              <a:t> </a:t>
            </a:r>
            <a:r>
              <a:rPr lang="en-CA" dirty="0" err="1"/>
              <a:t>en</a:t>
            </a:r>
            <a:r>
              <a:rPr lang="en-CA" dirty="0"/>
              <a:t> un </a:t>
            </a:r>
            <a:r>
              <a:rPr lang="en-CA" dirty="0" err="1"/>
              <a:t>servidor</a:t>
            </a:r>
            <a:r>
              <a:rPr lang="en-CA" dirty="0"/>
              <a:t> ), </a:t>
            </a:r>
            <a:r>
              <a:rPr lang="en-CA" dirty="0" err="1"/>
              <a:t>en</a:t>
            </a:r>
            <a:r>
              <a:rPr lang="en-CA" dirty="0"/>
              <a:t> el </a:t>
            </a:r>
            <a:r>
              <a:rPr lang="en-CA" dirty="0" err="1"/>
              <a:t>servidor</a:t>
            </a:r>
            <a:r>
              <a:rPr lang="en-CA" dirty="0"/>
              <a:t> de </a:t>
            </a:r>
            <a:r>
              <a:rPr lang="en-CA" dirty="0" err="1"/>
              <a:t>github</a:t>
            </a:r>
            <a:r>
              <a:rPr lang="en-CA" dirty="0"/>
              <a:t> y acceder a </a:t>
            </a:r>
            <a:r>
              <a:rPr lang="en-CA" dirty="0" err="1"/>
              <a:t>ello</a:t>
            </a:r>
            <a:r>
              <a:rPr lang="en-CA" dirty="0"/>
              <a:t> a </a:t>
            </a:r>
            <a:r>
              <a:rPr lang="en-CA" dirty="0" err="1"/>
              <a:t>través</a:t>
            </a:r>
            <a:r>
              <a:rPr lang="en-CA" dirty="0"/>
              <a:t> de Internet online. Ese </a:t>
            </a:r>
            <a:r>
              <a:rPr lang="en-CA" dirty="0" err="1"/>
              <a:t>servicio</a:t>
            </a:r>
            <a:r>
              <a:rPr lang="en-CA" dirty="0"/>
              <a:t> </a:t>
            </a:r>
            <a:r>
              <a:rPr lang="en-CA" dirty="0" err="1"/>
              <a:t>nos</a:t>
            </a:r>
            <a:r>
              <a:rPr lang="en-CA" dirty="0"/>
              <a:t> </a:t>
            </a:r>
            <a:r>
              <a:rPr lang="en-CA" dirty="0" err="1"/>
              <a:t>permite</a:t>
            </a:r>
            <a:r>
              <a:rPr lang="en-CA" dirty="0"/>
              <a:t> </a:t>
            </a:r>
            <a:r>
              <a:rPr lang="en-CA" dirty="0" err="1"/>
              <a:t>almacenar</a:t>
            </a:r>
            <a:r>
              <a:rPr lang="en-CA" dirty="0"/>
              <a:t> </a:t>
            </a:r>
            <a:r>
              <a:rPr lang="en-CA" dirty="0" err="1"/>
              <a:t>proyectos</a:t>
            </a:r>
            <a:r>
              <a:rPr lang="en-CA" dirty="0"/>
              <a:t> de </a:t>
            </a:r>
            <a:r>
              <a:rPr lang="en-CA" dirty="0" err="1"/>
              <a:t>desarrollo</a:t>
            </a:r>
            <a:r>
              <a:rPr lang="en-CA" dirty="0"/>
              <a:t> de software  que </a:t>
            </a:r>
            <a:r>
              <a:rPr lang="en-CA" dirty="0" err="1"/>
              <a:t>trabajan</a:t>
            </a:r>
            <a:r>
              <a:rPr lang="en-CA" dirty="0"/>
              <a:t> con control de versions </a:t>
            </a:r>
            <a:r>
              <a:rPr lang="en-CA" dirty="0" err="1"/>
              <a:t>usando</a:t>
            </a:r>
            <a:r>
              <a:rPr lang="en-CA" dirty="0"/>
              <a:t> git.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a:t>
            </a:fld>
            <a:endParaRPr lang="es-ES"/>
          </a:p>
        </p:txBody>
      </p:sp>
    </p:spTree>
    <p:extLst>
      <p:ext uri="{BB962C8B-B14F-4D97-AF65-F5344CB8AC3E}">
        <p14:creationId xmlns:p14="http://schemas.microsoft.com/office/powerpoint/2010/main" val="296458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25</a:t>
            </a:fld>
            <a:endParaRPr lang="es-ES"/>
          </a:p>
        </p:txBody>
      </p:sp>
    </p:spTree>
    <p:extLst>
      <p:ext uri="{BB962C8B-B14F-4D97-AF65-F5344CB8AC3E}">
        <p14:creationId xmlns:p14="http://schemas.microsoft.com/office/powerpoint/2010/main" val="2990129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Nos va a dar error porque el commit actualizar readme se realizó con el correo privado y tenemos marcada la opción de Bloquear los pushes que expongan mi correo privado. Para darle solución a este problema desmarcamos esta opción y subimos los cambios. Luego volvemos a marcar esta opción y listo porque ya tenemos el correo automático de GitHub configurado en Git y los demás commits se realizarán con este correo.</a:t>
            </a:r>
          </a:p>
          <a:p>
            <a:r>
              <a:rPr lang="es-ES"/>
              <a:t>Para el push en necesario tener VPN sino da error de conexión.</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27</a:t>
            </a:fld>
            <a:endParaRPr lang="es-ES"/>
          </a:p>
        </p:txBody>
      </p:sp>
    </p:spTree>
    <p:extLst>
      <p:ext uri="{BB962C8B-B14F-4D97-AF65-F5344CB8AC3E}">
        <p14:creationId xmlns:p14="http://schemas.microsoft.com/office/powerpoint/2010/main" val="3210330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Lo que </a:t>
            </a:r>
            <a:r>
              <a:rPr lang="en-CA" dirty="0" err="1"/>
              <a:t>hace</a:t>
            </a:r>
            <a:r>
              <a:rPr lang="en-CA" dirty="0"/>
              <a:t> git fetch es </a:t>
            </a:r>
            <a:r>
              <a:rPr lang="en-CA" dirty="0" err="1"/>
              <a:t>decir</a:t>
            </a:r>
            <a:r>
              <a:rPr lang="en-CA" dirty="0"/>
              <a:t> </a:t>
            </a:r>
            <a:r>
              <a:rPr lang="en-CA" dirty="0" err="1"/>
              <a:t>si</a:t>
            </a:r>
            <a:r>
              <a:rPr lang="en-CA" dirty="0"/>
              <a:t> hay </a:t>
            </a:r>
            <a:r>
              <a:rPr lang="en-CA" dirty="0" err="1"/>
              <a:t>algún</a:t>
            </a:r>
            <a:r>
              <a:rPr lang="en-CA" dirty="0"/>
              <a:t> </a:t>
            </a:r>
            <a:r>
              <a:rPr lang="en-CA" dirty="0" err="1"/>
              <a:t>cambio</a:t>
            </a:r>
            <a:r>
              <a:rPr lang="en-CA" dirty="0"/>
              <a:t> </a:t>
            </a:r>
            <a:r>
              <a:rPr lang="en-CA" dirty="0" err="1"/>
              <a:t>en</a:t>
            </a:r>
            <a:r>
              <a:rPr lang="en-CA" dirty="0"/>
              <a:t> el </a:t>
            </a:r>
            <a:r>
              <a:rPr lang="en-CA" dirty="0" err="1"/>
              <a:t>repositorio</a:t>
            </a:r>
            <a:r>
              <a:rPr lang="en-CA" dirty="0"/>
              <a:t> </a:t>
            </a:r>
            <a:r>
              <a:rPr lang="en-CA" dirty="0" err="1"/>
              <a:t>remoto</a:t>
            </a:r>
            <a:r>
              <a:rPr lang="en-CA" dirty="0"/>
              <a:t> para que </a:t>
            </a:r>
            <a:r>
              <a:rPr lang="en-CA" dirty="0" err="1"/>
              <a:t>podamos</a:t>
            </a:r>
            <a:r>
              <a:rPr lang="en-CA" dirty="0"/>
              <a:t> luego </a:t>
            </a:r>
            <a:r>
              <a:rPr lang="en-CA" dirty="0" err="1"/>
              <a:t>combinarlo</a:t>
            </a:r>
            <a:r>
              <a:rPr lang="en-CA" dirty="0"/>
              <a:t> con </a:t>
            </a:r>
            <a:r>
              <a:rPr lang="en-CA" dirty="0" err="1"/>
              <a:t>nuestro</a:t>
            </a:r>
            <a:r>
              <a:rPr lang="en-CA" dirty="0"/>
              <a:t> </a:t>
            </a:r>
            <a:r>
              <a:rPr lang="en-CA" dirty="0" err="1"/>
              <a:t>repositorio</a:t>
            </a:r>
            <a:r>
              <a:rPr lang="en-CA" dirty="0"/>
              <a:t> local </a:t>
            </a:r>
            <a:r>
              <a:rPr lang="en-CA" dirty="0" err="1"/>
              <a:t>si</a:t>
            </a:r>
            <a:r>
              <a:rPr lang="en-CA" dirty="0"/>
              <a:t> </a:t>
            </a:r>
            <a:r>
              <a:rPr lang="en-CA" dirty="0" err="1"/>
              <a:t>queremos</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err="1"/>
              <a:t>Te</a:t>
            </a:r>
            <a:r>
              <a:rPr lang="en-CA" sz="1200" dirty="0"/>
              <a:t> </a:t>
            </a:r>
            <a:r>
              <a:rPr lang="en-CA" sz="1200" dirty="0" err="1"/>
              <a:t>permite</a:t>
            </a:r>
            <a:r>
              <a:rPr lang="en-CA" sz="1200" dirty="0"/>
              <a:t> saber </a:t>
            </a:r>
            <a:r>
              <a:rPr lang="en-CA" sz="1200" dirty="0" err="1"/>
              <a:t>si</a:t>
            </a:r>
            <a:r>
              <a:rPr lang="en-CA" sz="1200" dirty="0"/>
              <a:t> se </a:t>
            </a:r>
            <a:r>
              <a:rPr lang="en-CA" sz="1200" dirty="0" err="1"/>
              <a:t>han</a:t>
            </a:r>
            <a:r>
              <a:rPr lang="en-CA" sz="1200" dirty="0"/>
              <a:t> </a:t>
            </a:r>
            <a:r>
              <a:rPr lang="en-CA" sz="1200" dirty="0" err="1"/>
              <a:t>realizado</a:t>
            </a:r>
            <a:r>
              <a:rPr lang="en-CA" sz="1200" dirty="0"/>
              <a:t> </a:t>
            </a:r>
            <a:r>
              <a:rPr lang="en-CA" sz="1200" dirty="0" err="1"/>
              <a:t>cambios</a:t>
            </a:r>
            <a:r>
              <a:rPr lang="en-CA" sz="1200" dirty="0"/>
              <a:t> </a:t>
            </a:r>
            <a:r>
              <a:rPr lang="en-CA" sz="1200" dirty="0" err="1"/>
              <a:t>en</a:t>
            </a:r>
            <a:r>
              <a:rPr lang="en-CA" sz="1200" dirty="0"/>
              <a:t> </a:t>
            </a:r>
            <a:r>
              <a:rPr lang="en-CA" sz="1200" dirty="0" err="1"/>
              <a:t>el</a:t>
            </a:r>
            <a:r>
              <a:rPr lang="en-CA" sz="1200" dirty="0"/>
              <a:t> </a:t>
            </a:r>
            <a:r>
              <a:rPr lang="en-CA" sz="1200" dirty="0" err="1"/>
              <a:t>repositorio</a:t>
            </a:r>
            <a:r>
              <a:rPr lang="en-CA" sz="1200" dirty="0"/>
              <a:t> </a:t>
            </a:r>
            <a:r>
              <a:rPr lang="en-CA" sz="1200" dirty="0" err="1"/>
              <a:t>remoto</a:t>
            </a:r>
            <a:r>
              <a:rPr lang="en-CA" sz="1200" dirty="0"/>
              <a:t> </a:t>
            </a:r>
            <a:r>
              <a:rPr lang="en-CA" sz="1200" dirty="0" err="1"/>
              <a:t>desde</a:t>
            </a:r>
            <a:r>
              <a:rPr lang="en-CA" sz="1200" dirty="0"/>
              <a:t> la ultima </a:t>
            </a:r>
            <a:r>
              <a:rPr lang="en-CA" sz="1200" dirty="0" err="1"/>
              <a:t>vez</a:t>
            </a:r>
            <a:r>
              <a:rPr lang="en-CA" sz="1200" dirty="0"/>
              <a:t> que </a:t>
            </a:r>
            <a:r>
              <a:rPr lang="en-CA" sz="1200" dirty="0" err="1"/>
              <a:t>actualizaste</a:t>
            </a:r>
            <a:r>
              <a:rPr lang="en-CA" sz="1200" dirty="0"/>
              <a:t> </a:t>
            </a:r>
            <a:r>
              <a:rPr lang="en-CA" sz="1200" dirty="0" err="1"/>
              <a:t>tu</a:t>
            </a:r>
            <a:r>
              <a:rPr lang="en-CA" sz="1200" dirty="0"/>
              <a:t> </a:t>
            </a:r>
            <a:r>
              <a:rPr lang="en-CA" sz="1200" dirty="0" err="1"/>
              <a:t>repositorio</a:t>
            </a:r>
            <a:r>
              <a:rPr lang="en-CA" sz="1200" dirty="0"/>
              <a:t> con git pull.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Si </a:t>
            </a:r>
            <a:r>
              <a:rPr lang="en-CA" sz="1200" dirty="0" err="1"/>
              <a:t>han</a:t>
            </a:r>
            <a:r>
              <a:rPr lang="en-CA" sz="1200" dirty="0"/>
              <a:t> </a:t>
            </a:r>
            <a:r>
              <a:rPr lang="en-CA" sz="1200" dirty="0" err="1"/>
              <a:t>habido</a:t>
            </a:r>
            <a:r>
              <a:rPr lang="en-CA" sz="1200" dirty="0"/>
              <a:t> </a:t>
            </a:r>
            <a:r>
              <a:rPr lang="en-CA" sz="1200" dirty="0" err="1"/>
              <a:t>cambios</a:t>
            </a:r>
            <a:r>
              <a:rPr lang="en-CA" sz="1200" dirty="0"/>
              <a:t> </a:t>
            </a:r>
            <a:r>
              <a:rPr lang="en-CA" sz="1200" dirty="0" err="1"/>
              <a:t>podemos</a:t>
            </a:r>
            <a:r>
              <a:rPr lang="en-CA" sz="1200" dirty="0"/>
              <a:t> </a:t>
            </a:r>
            <a:r>
              <a:rPr lang="en-CA" sz="1200" dirty="0" err="1"/>
              <a:t>combinarlos</a:t>
            </a:r>
            <a:r>
              <a:rPr lang="en-CA" sz="1200" dirty="0"/>
              <a:t> con git pull</a:t>
            </a:r>
          </a:p>
          <a:p>
            <a:r>
              <a:rPr lang="en-CA" dirty="0"/>
              <a:t>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29</a:t>
            </a:fld>
            <a:endParaRPr lang="es-ES"/>
          </a:p>
        </p:txBody>
      </p:sp>
    </p:spTree>
    <p:extLst>
      <p:ext uri="{BB962C8B-B14F-4D97-AF65-F5344CB8AC3E}">
        <p14:creationId xmlns:p14="http://schemas.microsoft.com/office/powerpoint/2010/main" val="3863356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como actualizar los cambios que se hicieron en un repositorio local a partir de los cambios que se hicieron en un repositorio remoto. </a:t>
            </a:r>
          </a:p>
          <a:p>
            <a:r>
              <a:rPr lang="es-ES" dirty="0" err="1"/>
              <a:t>Pull</a:t>
            </a:r>
            <a:r>
              <a:rPr lang="es-ES" dirty="0"/>
              <a:t> significa jalar </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30</a:t>
            </a:fld>
            <a:endParaRPr lang="es-ES"/>
          </a:p>
        </p:txBody>
      </p:sp>
    </p:spTree>
    <p:extLst>
      <p:ext uri="{BB962C8B-B14F-4D97-AF65-F5344CB8AC3E}">
        <p14:creationId xmlns:p14="http://schemas.microsoft.com/office/powerpoint/2010/main" val="316841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git</a:t>
            </a:r>
            <a:r>
              <a:rPr lang="es-ES" dirty="0"/>
              <a:t> </a:t>
            </a:r>
            <a:r>
              <a:rPr lang="es-ES" dirty="0" err="1"/>
              <a:t>checkout</a:t>
            </a:r>
            <a:r>
              <a:rPr lang="es-ES" dirty="0"/>
              <a:t> </a:t>
            </a:r>
            <a:r>
              <a:rPr lang="es-ES" dirty="0" err="1"/>
              <a:t>origin</a:t>
            </a:r>
            <a:r>
              <a:rPr lang="es-ES" dirty="0"/>
              <a:t>     usamos este comando para cambiar de la rama local a la rama remota, nos muestra en visual estudio los cambios que se hicieron en la rama remota.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git checkout main                 </a:t>
            </a:r>
            <a:r>
              <a:rPr lang="en-CA" dirty="0" err="1"/>
              <a:t>volvemos</a:t>
            </a:r>
            <a:r>
              <a:rPr lang="en-CA" dirty="0"/>
              <a:t> a la </a:t>
            </a:r>
            <a:r>
              <a:rPr lang="en-CA" dirty="0" err="1"/>
              <a:t>rama</a:t>
            </a:r>
            <a:r>
              <a:rPr lang="en-CA" dirty="0"/>
              <a:t> local y </a:t>
            </a:r>
            <a:r>
              <a:rPr lang="en-CA" dirty="0" err="1"/>
              <a:t>nos</a:t>
            </a:r>
            <a:r>
              <a:rPr lang="en-CA" dirty="0"/>
              <a:t> </a:t>
            </a:r>
            <a:r>
              <a:rPr lang="en-CA" dirty="0" err="1"/>
              <a:t>damos</a:t>
            </a:r>
            <a:r>
              <a:rPr lang="en-CA" dirty="0"/>
              <a:t> </a:t>
            </a:r>
            <a:r>
              <a:rPr lang="en-CA" dirty="0" err="1"/>
              <a:t>cuenta</a:t>
            </a:r>
            <a:r>
              <a:rPr lang="en-CA" dirty="0"/>
              <a:t> que </a:t>
            </a:r>
            <a:r>
              <a:rPr lang="en-CA" dirty="0" err="1"/>
              <a:t>estamos</a:t>
            </a:r>
            <a:r>
              <a:rPr lang="en-CA" dirty="0"/>
              <a:t> </a:t>
            </a:r>
            <a:r>
              <a:rPr lang="en-CA" dirty="0" err="1"/>
              <a:t>atrasados</a:t>
            </a:r>
            <a:r>
              <a:rPr lang="en-CA" dirty="0"/>
              <a:t> por 1 commit con respect al </a:t>
            </a:r>
            <a:r>
              <a:rPr lang="en-CA" dirty="0" err="1"/>
              <a:t>repositorio</a:t>
            </a:r>
            <a:r>
              <a:rPr lang="en-CA" dirty="0"/>
              <a:t> </a:t>
            </a:r>
            <a:r>
              <a:rPr lang="en-CA" dirty="0" err="1"/>
              <a:t>remoto</a:t>
            </a:r>
            <a:r>
              <a:rPr lang="en-CA" dirty="0"/>
              <a:t> y </a:t>
            </a:r>
            <a:r>
              <a:rPr lang="en-CA" dirty="0" err="1"/>
              <a:t>si</a:t>
            </a:r>
            <a:r>
              <a:rPr lang="en-CA" dirty="0"/>
              <a:t> </a:t>
            </a:r>
            <a:r>
              <a:rPr lang="en-CA" dirty="0" err="1"/>
              <a:t>vamos</a:t>
            </a:r>
            <a:r>
              <a:rPr lang="en-CA" dirty="0"/>
              <a:t> a </a:t>
            </a:r>
            <a:r>
              <a:rPr lang="en-CA" dirty="0" err="1"/>
              <a:t>VSCode</a:t>
            </a:r>
            <a:r>
              <a:rPr lang="en-CA" dirty="0"/>
              <a:t> </a:t>
            </a:r>
            <a:r>
              <a:rPr lang="en-CA" dirty="0" err="1"/>
              <a:t>vemos</a:t>
            </a:r>
            <a:r>
              <a:rPr lang="en-CA" dirty="0"/>
              <a:t> que </a:t>
            </a:r>
            <a:r>
              <a:rPr lang="en-CA" dirty="0" err="1"/>
              <a:t>volvemos</a:t>
            </a:r>
            <a:r>
              <a:rPr lang="en-CA" dirty="0"/>
              <a:t> a Mi primer Readme.</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34</a:t>
            </a:fld>
            <a:endParaRPr lang="es-ES"/>
          </a:p>
        </p:txBody>
      </p:sp>
    </p:spTree>
    <p:extLst>
      <p:ext uri="{BB962C8B-B14F-4D97-AF65-F5344CB8AC3E}">
        <p14:creationId xmlns:p14="http://schemas.microsoft.com/office/powerpoint/2010/main" val="2008219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36</a:t>
            </a:fld>
            <a:endParaRPr lang="es-ES"/>
          </a:p>
        </p:txBody>
      </p:sp>
    </p:spTree>
    <p:extLst>
      <p:ext uri="{BB962C8B-B14F-4D97-AF65-F5344CB8AC3E}">
        <p14:creationId xmlns:p14="http://schemas.microsoft.com/office/powerpoint/2010/main" val="43992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Creamos</a:t>
            </a:r>
            <a:r>
              <a:rPr lang="en-CA" dirty="0"/>
              <a:t> un </a:t>
            </a:r>
            <a:r>
              <a:rPr lang="en-CA" dirty="0" err="1"/>
              <a:t>repositorio</a:t>
            </a:r>
            <a:r>
              <a:rPr lang="en-CA" dirty="0"/>
              <a:t> </a:t>
            </a:r>
            <a:r>
              <a:rPr lang="en-CA" dirty="0" err="1"/>
              <a:t>vac’io</a:t>
            </a:r>
            <a:r>
              <a:rPr lang="en-CA" dirty="0"/>
              <a:t> no </a:t>
            </a:r>
            <a:r>
              <a:rPr lang="en-CA" dirty="0" err="1"/>
              <a:t>marcamos</a:t>
            </a:r>
            <a:r>
              <a:rPr lang="en-CA" dirty="0"/>
              <a:t> readme.md</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38</a:t>
            </a:fld>
            <a:endParaRPr lang="es-ES"/>
          </a:p>
        </p:txBody>
      </p:sp>
    </p:spTree>
    <p:extLst>
      <p:ext uri="{BB962C8B-B14F-4D97-AF65-F5344CB8AC3E}">
        <p14:creationId xmlns:p14="http://schemas.microsoft.com/office/powerpoint/2010/main" val="1504841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Copiamos</a:t>
            </a:r>
            <a:r>
              <a:rPr lang="en-CA" dirty="0"/>
              <a:t> </a:t>
            </a:r>
            <a:r>
              <a:rPr lang="en-CA" dirty="0" err="1"/>
              <a:t>el</a:t>
            </a:r>
            <a:r>
              <a:rPr lang="en-CA" dirty="0"/>
              <a:t> </a:t>
            </a:r>
            <a:r>
              <a:rPr lang="en-CA" dirty="0" err="1"/>
              <a:t>camino</a:t>
            </a:r>
            <a:r>
              <a:rPr lang="en-CA" dirty="0"/>
              <a:t> del </a:t>
            </a:r>
            <a:r>
              <a:rPr lang="en-CA" dirty="0" err="1"/>
              <a:t>repositorio</a:t>
            </a:r>
            <a:r>
              <a:rPr lang="en-CA" dirty="0"/>
              <a:t> </a:t>
            </a:r>
            <a:r>
              <a:rPr lang="en-CA" dirty="0" err="1"/>
              <a:t>en</a:t>
            </a:r>
            <a:r>
              <a:rPr lang="en-CA" dirty="0"/>
              <a:t> </a:t>
            </a:r>
            <a:r>
              <a:rPr lang="en-CA" dirty="0" err="1"/>
              <a:t>gitHub</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39</a:t>
            </a:fld>
            <a:endParaRPr lang="es-ES"/>
          </a:p>
        </p:txBody>
      </p:sp>
    </p:spTree>
    <p:extLst>
      <p:ext uri="{BB962C8B-B14F-4D97-AF65-F5344CB8AC3E}">
        <p14:creationId xmlns:p14="http://schemas.microsoft.com/office/powerpoint/2010/main" val="1202876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Como es </a:t>
            </a:r>
            <a:r>
              <a:rPr lang="en-CA" dirty="0" err="1"/>
              <a:t>una</a:t>
            </a:r>
            <a:r>
              <a:rPr lang="en-CA" dirty="0"/>
              <a:t> </a:t>
            </a:r>
            <a:r>
              <a:rPr lang="en-CA" dirty="0" err="1"/>
              <a:t>copia</a:t>
            </a:r>
            <a:r>
              <a:rPr lang="en-CA" dirty="0"/>
              <a:t> no </a:t>
            </a:r>
            <a:r>
              <a:rPr lang="en-CA" dirty="0" err="1"/>
              <a:t>va</a:t>
            </a:r>
            <a:r>
              <a:rPr lang="en-CA" dirty="0"/>
              <a:t> a </a:t>
            </a:r>
            <a:r>
              <a:rPr lang="en-CA" dirty="0" err="1"/>
              <a:t>afectar</a:t>
            </a:r>
            <a:r>
              <a:rPr lang="en-CA" dirty="0"/>
              <a:t> para nada </a:t>
            </a:r>
            <a:r>
              <a:rPr lang="en-CA" dirty="0" err="1"/>
              <a:t>el</a:t>
            </a:r>
            <a:r>
              <a:rPr lang="en-CA" dirty="0"/>
              <a:t> </a:t>
            </a:r>
            <a:r>
              <a:rPr lang="en-CA" dirty="0" err="1"/>
              <a:t>repositorio</a:t>
            </a:r>
            <a:r>
              <a:rPr lang="en-CA" dirty="0"/>
              <a:t> original y Podemos </a:t>
            </a:r>
            <a:r>
              <a:rPr lang="en-CA" dirty="0" err="1"/>
              <a:t>tener</a:t>
            </a:r>
            <a:r>
              <a:rPr lang="en-CA" dirty="0"/>
              <a:t> </a:t>
            </a:r>
            <a:r>
              <a:rPr lang="en-CA" dirty="0" err="1"/>
              <a:t>todo</a:t>
            </a:r>
            <a:r>
              <a:rPr lang="en-CA" dirty="0"/>
              <a:t> </a:t>
            </a:r>
            <a:r>
              <a:rPr lang="en-CA" dirty="0" err="1"/>
              <a:t>el</a:t>
            </a:r>
            <a:r>
              <a:rPr lang="en-CA" dirty="0"/>
              <a:t> control </a:t>
            </a:r>
            <a:r>
              <a:rPr lang="en-CA" dirty="0" err="1"/>
              <a:t>sobre</a:t>
            </a:r>
            <a:r>
              <a:rPr lang="en-CA" dirty="0"/>
              <a:t> </a:t>
            </a:r>
            <a:r>
              <a:rPr lang="en-CA" dirty="0" err="1"/>
              <a:t>esa</a:t>
            </a:r>
            <a:r>
              <a:rPr lang="en-CA" dirty="0"/>
              <a:t> </a:t>
            </a:r>
            <a:r>
              <a:rPr lang="en-CA" dirty="0" err="1"/>
              <a:t>copia</a:t>
            </a:r>
            <a:r>
              <a:rPr lang="en-CA" dirty="0"/>
              <a:t> para luego </a:t>
            </a:r>
            <a:r>
              <a:rPr lang="en-CA" dirty="0" err="1"/>
              <a:t>clonar</a:t>
            </a:r>
            <a:r>
              <a:rPr lang="en-CA" dirty="0"/>
              <a:t> </a:t>
            </a:r>
            <a:r>
              <a:rPr lang="en-CA" dirty="0" err="1"/>
              <a:t>esa</a:t>
            </a:r>
            <a:r>
              <a:rPr lang="en-CA" dirty="0"/>
              <a:t> </a:t>
            </a:r>
            <a:r>
              <a:rPr lang="en-CA" dirty="0" err="1"/>
              <a:t>copia</a:t>
            </a:r>
            <a:r>
              <a:rPr lang="en-CA" dirty="0"/>
              <a:t> para </a:t>
            </a:r>
            <a:r>
              <a:rPr lang="en-CA" dirty="0" err="1"/>
              <a:t>crear</a:t>
            </a:r>
            <a:r>
              <a:rPr lang="en-CA" dirty="0"/>
              <a:t> un </a:t>
            </a:r>
            <a:r>
              <a:rPr lang="en-CA" dirty="0" err="1"/>
              <a:t>repositorio</a:t>
            </a:r>
            <a:r>
              <a:rPr lang="en-CA" dirty="0"/>
              <a:t> local. Podemos </a:t>
            </a:r>
            <a:r>
              <a:rPr lang="en-CA" dirty="0" err="1"/>
              <a:t>hacer</a:t>
            </a:r>
            <a:r>
              <a:rPr lang="en-CA" dirty="0"/>
              <a:t> </a:t>
            </a:r>
            <a:r>
              <a:rPr lang="en-CA" dirty="0" err="1"/>
              <a:t>cambios</a:t>
            </a:r>
            <a:r>
              <a:rPr lang="en-CA" dirty="0"/>
              <a:t> </a:t>
            </a:r>
            <a:r>
              <a:rPr lang="en-CA" dirty="0" err="1"/>
              <a:t>en</a:t>
            </a:r>
            <a:r>
              <a:rPr lang="en-CA" dirty="0"/>
              <a:t> ese </a:t>
            </a:r>
            <a:r>
              <a:rPr lang="en-CA" dirty="0" err="1"/>
              <a:t>repositorio</a:t>
            </a:r>
            <a:r>
              <a:rPr lang="en-CA" dirty="0"/>
              <a:t> sin </a:t>
            </a:r>
            <a:r>
              <a:rPr lang="en-CA" dirty="0" err="1"/>
              <a:t>afcetar</a:t>
            </a:r>
            <a:r>
              <a:rPr lang="en-CA" dirty="0"/>
              <a:t> el </a:t>
            </a:r>
            <a:r>
              <a:rPr lang="en-CA" dirty="0" err="1"/>
              <a:t>repositorio</a:t>
            </a:r>
            <a:r>
              <a:rPr lang="en-CA" dirty="0"/>
              <a:t> original. Para </a:t>
            </a:r>
            <a:r>
              <a:rPr lang="en-CA" dirty="0" err="1"/>
              <a:t>poder</a:t>
            </a:r>
            <a:r>
              <a:rPr lang="en-CA" dirty="0"/>
              <a:t> </a:t>
            </a:r>
            <a:r>
              <a:rPr lang="en-CA" dirty="0" err="1"/>
              <a:t>realizar</a:t>
            </a:r>
            <a:r>
              <a:rPr lang="en-CA" dirty="0"/>
              <a:t> una </a:t>
            </a:r>
            <a:r>
              <a:rPr lang="en-CA" dirty="0" err="1"/>
              <a:t>copia</a:t>
            </a:r>
            <a:r>
              <a:rPr lang="en-CA" dirty="0"/>
              <a:t> el </a:t>
            </a:r>
            <a:r>
              <a:rPr lang="en-CA" dirty="0" err="1"/>
              <a:t>repositorio</a:t>
            </a:r>
            <a:r>
              <a:rPr lang="en-CA" dirty="0"/>
              <a:t> original debe ser </a:t>
            </a:r>
            <a:r>
              <a:rPr lang="en-CA" dirty="0" err="1"/>
              <a:t>público</a:t>
            </a:r>
            <a:r>
              <a:rPr lang="en-CA" dirty="0"/>
              <a: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42</a:t>
            </a:fld>
            <a:endParaRPr lang="es-ES"/>
          </a:p>
        </p:txBody>
      </p:sp>
    </p:spTree>
    <p:extLst>
      <p:ext uri="{BB962C8B-B14F-4D97-AF65-F5344CB8AC3E}">
        <p14:creationId xmlns:p14="http://schemas.microsoft.com/office/powerpoint/2010/main" val="3906377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Queremos</a:t>
            </a:r>
            <a:r>
              <a:rPr lang="en-CA" dirty="0"/>
              <a:t> </a:t>
            </a:r>
            <a:r>
              <a:rPr lang="en-CA" dirty="0" err="1"/>
              <a:t>copiar</a:t>
            </a:r>
            <a:r>
              <a:rPr lang="en-CA" dirty="0"/>
              <a:t> solo la </a:t>
            </a:r>
            <a:r>
              <a:rPr lang="en-CA" dirty="0" err="1"/>
              <a:t>rama</a:t>
            </a:r>
            <a:r>
              <a:rPr lang="en-CA" dirty="0"/>
              <a:t> principal</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45</a:t>
            </a:fld>
            <a:endParaRPr lang="es-ES"/>
          </a:p>
        </p:txBody>
      </p:sp>
    </p:spTree>
    <p:extLst>
      <p:ext uri="{BB962C8B-B14F-4D97-AF65-F5344CB8AC3E}">
        <p14:creationId xmlns:p14="http://schemas.microsoft.com/office/powerpoint/2010/main" val="18085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Pro ejemplo si estos 3 desarrolladores cambian ciertos archivos para implementan una funcionalidad específica y estos tres desarrolladores no tienen acceso a estos cambios luego cuando combinen todos sus cambios pueden haber  dificultades. Eso es </a:t>
            </a:r>
            <a:r>
              <a:rPr lang="es-ES" dirty="0" err="1"/>
              <a:t>exactemente</a:t>
            </a:r>
            <a:r>
              <a:rPr lang="es-ES" dirty="0"/>
              <a:t> lo que nos permite evitar </a:t>
            </a:r>
            <a:r>
              <a:rPr lang="es-ES" dirty="0" err="1"/>
              <a:t>github</a:t>
            </a:r>
            <a:r>
              <a:rPr lang="es-ES" dirty="0"/>
              <a:t>. Nos hace la vida mucho mas sencilla porque nos permite trabajar en equipo y sincronizar esos cambios de forma mucho más rápida y muy fácil de coordinar.</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a:t>
            </a:fld>
            <a:endParaRPr lang="es-ES"/>
          </a:p>
        </p:txBody>
      </p:sp>
    </p:spTree>
    <p:extLst>
      <p:ext uri="{BB962C8B-B14F-4D97-AF65-F5344CB8AC3E}">
        <p14:creationId xmlns:p14="http://schemas.microsoft.com/office/powerpoint/2010/main" val="110445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observamos la imagen podemos notar que este repositorio es un repositorio bifurcado  por tanto la opción </a:t>
            </a:r>
            <a:r>
              <a:rPr lang="es-ES" dirty="0" err="1"/>
              <a:t>fork</a:t>
            </a:r>
            <a:r>
              <a:rPr lang="es-ES" dirty="0"/>
              <a:t> aparece deshabilitada para nosotros. Además nos dice que la rama principal está actualizada con respecto a la rama principal del repositorio original, porque también a medida que se incorporen cambios nuevos en el repositorio original nuestro </a:t>
            </a:r>
            <a:r>
              <a:rPr lang="es-ES" dirty="0" err="1"/>
              <a:t>fork</a:t>
            </a:r>
            <a:r>
              <a:rPr lang="es-ES" dirty="0"/>
              <a:t> va a desactualizarse.</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46</a:t>
            </a:fld>
            <a:endParaRPr lang="es-ES"/>
          </a:p>
        </p:txBody>
      </p:sp>
    </p:spTree>
    <p:extLst>
      <p:ext uri="{BB962C8B-B14F-4D97-AF65-F5344CB8AC3E}">
        <p14:creationId xmlns:p14="http://schemas.microsoft.com/office/powerpoint/2010/main" val="4215866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48</a:t>
            </a:fld>
            <a:endParaRPr lang="es-ES"/>
          </a:p>
        </p:txBody>
      </p:sp>
    </p:spTree>
    <p:extLst>
      <p:ext uri="{BB962C8B-B14F-4D97-AF65-F5344CB8AC3E}">
        <p14:creationId xmlns:p14="http://schemas.microsoft.com/office/powerpoint/2010/main" val="586898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49</a:t>
            </a:fld>
            <a:endParaRPr lang="es-ES"/>
          </a:p>
        </p:txBody>
      </p:sp>
    </p:spTree>
    <p:extLst>
      <p:ext uri="{BB962C8B-B14F-4D97-AF65-F5344CB8AC3E}">
        <p14:creationId xmlns:p14="http://schemas.microsoft.com/office/powerpoint/2010/main" val="621120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Recordemos que cuando realizamos un </a:t>
            </a:r>
            <a:r>
              <a:rPr lang="es-ES" dirty="0" err="1"/>
              <a:t>fork</a:t>
            </a:r>
            <a:r>
              <a:rPr lang="es-ES" dirty="0"/>
              <a:t> estamos haciendo una copia del repositorio remoto que no nos pertenece  en nuestra cuenta personal de </a:t>
            </a:r>
            <a:r>
              <a:rPr lang="es-ES" dirty="0" err="1"/>
              <a:t>GithHub</a:t>
            </a:r>
            <a:r>
              <a:rPr lang="es-ES" dirty="0"/>
              <a:t> para que luego podamos crear una copia local del proyecto con esa información.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luego realizamos cambios en nuestro repositorio local podemos enviarlos a nuestra copia en GitHub, pero luego para lograr que se incorporen esos cambios en el proyecto original se necesita realizar un </a:t>
            </a:r>
            <a:r>
              <a:rPr lang="es-ES" dirty="0" err="1"/>
              <a:t>pull</a:t>
            </a:r>
            <a:r>
              <a:rPr lang="es-ES" dirty="0"/>
              <a:t> </a:t>
            </a:r>
            <a:r>
              <a:rPr lang="es-ES" dirty="0" err="1"/>
              <a:t>request</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a:t>
            </a:r>
            <a:r>
              <a:rPr lang="es-ES" dirty="0" err="1"/>
              <a:t>pull</a:t>
            </a:r>
            <a:r>
              <a:rPr lang="es-ES" dirty="0"/>
              <a:t> </a:t>
            </a:r>
            <a:r>
              <a:rPr lang="es-ES" dirty="0" err="1"/>
              <a:t>request</a:t>
            </a:r>
            <a:r>
              <a:rPr lang="es-ES" dirty="0"/>
              <a:t> lleva los cambios de tu cuenta de GitHub al repositorio original del proyecto para que puedan tener acceso a esos cambios y combinarlos con la versión original del proyecto</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50</a:t>
            </a:fld>
            <a:endParaRPr lang="es-ES"/>
          </a:p>
        </p:txBody>
      </p:sp>
    </p:spTree>
    <p:extLst>
      <p:ext uri="{BB962C8B-B14F-4D97-AF65-F5344CB8AC3E}">
        <p14:creationId xmlns:p14="http://schemas.microsoft.com/office/powerpoint/2010/main" val="2408469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Supongamos</a:t>
            </a:r>
            <a:r>
              <a:rPr lang="en-CA" dirty="0"/>
              <a:t> que temenos un </a:t>
            </a:r>
            <a:r>
              <a:rPr lang="en-CA" dirty="0" err="1"/>
              <a:t>equipo</a:t>
            </a:r>
            <a:r>
              <a:rPr lang="en-CA" dirty="0"/>
              <a:t> de  2 </a:t>
            </a:r>
            <a:r>
              <a:rPr lang="en-CA" dirty="0" err="1"/>
              <a:t>desarrolladores</a:t>
            </a:r>
            <a:r>
              <a:rPr lang="en-CA" dirty="0"/>
              <a:t> y </a:t>
            </a:r>
            <a:r>
              <a:rPr lang="en-CA" dirty="0" err="1"/>
              <a:t>cada</a:t>
            </a:r>
            <a:r>
              <a:rPr lang="en-CA" dirty="0"/>
              <a:t> uno </a:t>
            </a:r>
            <a:r>
              <a:rPr lang="en-CA" dirty="0" err="1"/>
              <a:t>ellos</a:t>
            </a:r>
            <a:r>
              <a:rPr lang="en-CA" dirty="0"/>
              <a:t> </a:t>
            </a:r>
            <a:r>
              <a:rPr lang="en-CA" dirty="0" err="1"/>
              <a:t>tiene</a:t>
            </a:r>
            <a:r>
              <a:rPr lang="en-CA" dirty="0"/>
              <a:t> </a:t>
            </a:r>
            <a:r>
              <a:rPr lang="en-CA" dirty="0" err="1"/>
              <a:t>una</a:t>
            </a:r>
            <a:r>
              <a:rPr lang="en-CA" dirty="0"/>
              <a:t> </a:t>
            </a:r>
            <a:r>
              <a:rPr lang="en-CA" dirty="0" err="1"/>
              <a:t>cuenta</a:t>
            </a:r>
            <a:r>
              <a:rPr lang="en-CA" dirty="0"/>
              <a:t> de </a:t>
            </a:r>
            <a:r>
              <a:rPr lang="en-CA" dirty="0" err="1"/>
              <a:t>github</a:t>
            </a:r>
            <a:r>
              <a:rPr lang="en-CA" dirty="0"/>
              <a:t>.</a:t>
            </a:r>
          </a:p>
          <a:p>
            <a:r>
              <a:rPr lang="en-CA" dirty="0" err="1"/>
              <a:t>Tenemos</a:t>
            </a:r>
            <a:r>
              <a:rPr lang="en-CA" dirty="0"/>
              <a:t> </a:t>
            </a:r>
            <a:r>
              <a:rPr lang="en-CA" dirty="0" err="1"/>
              <a:t>además</a:t>
            </a:r>
            <a:r>
              <a:rPr lang="en-CA" dirty="0"/>
              <a:t> un </a:t>
            </a:r>
            <a:r>
              <a:rPr lang="en-CA" dirty="0" err="1"/>
              <a:t>reposistorio</a:t>
            </a:r>
            <a:r>
              <a:rPr lang="en-CA" dirty="0"/>
              <a:t> </a:t>
            </a:r>
            <a:r>
              <a:rPr lang="en-CA" dirty="0" err="1"/>
              <a:t>llamado</a:t>
            </a:r>
            <a:r>
              <a:rPr lang="en-CA" dirty="0"/>
              <a:t> </a:t>
            </a:r>
            <a:r>
              <a:rPr lang="en-CA" dirty="0" err="1"/>
              <a:t>proyecto-javascript</a:t>
            </a:r>
            <a:r>
              <a:rPr lang="en-CA" dirty="0"/>
              <a:t>  </a:t>
            </a:r>
            <a:r>
              <a:rPr lang="en-CA" dirty="0" err="1"/>
              <a:t>cuyo</a:t>
            </a:r>
            <a:r>
              <a:rPr lang="en-CA" dirty="0"/>
              <a:t> </a:t>
            </a:r>
            <a:r>
              <a:rPr lang="en-CA" dirty="0" err="1"/>
              <a:t>propietario</a:t>
            </a:r>
            <a:r>
              <a:rPr lang="en-CA" dirty="0"/>
              <a:t> es el </a:t>
            </a:r>
            <a:r>
              <a:rPr lang="en-CA" dirty="0" err="1"/>
              <a:t>usuario</a:t>
            </a:r>
            <a:r>
              <a:rPr lang="en-CA" dirty="0"/>
              <a:t> almaralesmarina2023.</a:t>
            </a:r>
          </a:p>
          <a:p>
            <a:r>
              <a:rPr lang="en-CA" dirty="0"/>
              <a:t>La idea del </a:t>
            </a:r>
            <a:r>
              <a:rPr lang="en-CA" dirty="0" err="1"/>
              <a:t>trabajo</a:t>
            </a:r>
            <a:r>
              <a:rPr lang="en-CA" dirty="0"/>
              <a:t> </a:t>
            </a:r>
            <a:r>
              <a:rPr lang="en-CA" dirty="0" err="1"/>
              <a:t>en</a:t>
            </a:r>
            <a:r>
              <a:rPr lang="en-CA" dirty="0"/>
              <a:t> </a:t>
            </a:r>
            <a:r>
              <a:rPr lang="en-CA" dirty="0" err="1"/>
              <a:t>equipo</a:t>
            </a:r>
            <a:r>
              <a:rPr lang="en-CA" dirty="0"/>
              <a:t> es que ambos </a:t>
            </a:r>
            <a:r>
              <a:rPr lang="en-CA" dirty="0" err="1"/>
              <a:t>desarrolladores</a:t>
            </a:r>
            <a:r>
              <a:rPr lang="en-CA" dirty="0"/>
              <a:t> </a:t>
            </a:r>
            <a:r>
              <a:rPr lang="en-CA" dirty="0" err="1"/>
              <a:t>puedan</a:t>
            </a:r>
            <a:r>
              <a:rPr lang="en-CA" dirty="0"/>
              <a:t> </a:t>
            </a:r>
            <a:r>
              <a:rPr lang="en-CA" dirty="0" err="1"/>
              <a:t>realizar</a:t>
            </a:r>
            <a:r>
              <a:rPr lang="en-CA" dirty="0"/>
              <a:t> </a:t>
            </a:r>
            <a:r>
              <a:rPr lang="en-CA" dirty="0" err="1"/>
              <a:t>modificaciones</a:t>
            </a:r>
            <a:r>
              <a:rPr lang="en-CA" dirty="0"/>
              <a:t> a ese </a:t>
            </a:r>
            <a:r>
              <a:rPr lang="en-CA" dirty="0" err="1"/>
              <a:t>repositorio</a:t>
            </a:r>
            <a:r>
              <a:rPr lang="en-CA" dirty="0"/>
              <a:t>. Para el </a:t>
            </a:r>
            <a:r>
              <a:rPr lang="en-CA" dirty="0" err="1"/>
              <a:t>usuario</a:t>
            </a:r>
            <a:r>
              <a:rPr lang="en-CA" dirty="0"/>
              <a:t> que es </a:t>
            </a:r>
            <a:r>
              <a:rPr lang="en-CA" dirty="0" err="1"/>
              <a:t>propietario</a:t>
            </a:r>
            <a:r>
              <a:rPr lang="en-CA" dirty="0"/>
              <a:t> de </a:t>
            </a:r>
            <a:r>
              <a:rPr lang="en-CA" dirty="0" err="1"/>
              <a:t>este</a:t>
            </a:r>
            <a:r>
              <a:rPr lang="en-CA" dirty="0"/>
              <a:t> </a:t>
            </a:r>
            <a:r>
              <a:rPr lang="en-CA" dirty="0" err="1"/>
              <a:t>repositorio</a:t>
            </a:r>
            <a:r>
              <a:rPr lang="en-CA" dirty="0"/>
              <a:t> no </a:t>
            </a:r>
            <a:r>
              <a:rPr lang="en-CA" dirty="0" err="1"/>
              <a:t>tendríamos</a:t>
            </a:r>
            <a:r>
              <a:rPr lang="en-CA" dirty="0"/>
              <a:t> </a:t>
            </a:r>
            <a:r>
              <a:rPr lang="en-CA" dirty="0" err="1"/>
              <a:t>ningún</a:t>
            </a:r>
            <a:r>
              <a:rPr lang="en-CA" dirty="0"/>
              <a:t> </a:t>
            </a:r>
            <a:r>
              <a:rPr lang="en-CA" dirty="0" err="1"/>
              <a:t>problema</a:t>
            </a:r>
            <a:r>
              <a:rPr lang="en-CA" dirty="0"/>
              <a:t>, </a:t>
            </a:r>
            <a:r>
              <a:rPr lang="en-CA" dirty="0" err="1"/>
              <a:t>este</a:t>
            </a:r>
            <a:r>
              <a:rPr lang="en-CA" dirty="0"/>
              <a:t> </a:t>
            </a:r>
            <a:r>
              <a:rPr lang="en-CA" dirty="0" err="1"/>
              <a:t>usuario</a:t>
            </a:r>
            <a:r>
              <a:rPr lang="en-CA" dirty="0"/>
              <a:t> </a:t>
            </a:r>
            <a:r>
              <a:rPr lang="en-CA" dirty="0" err="1"/>
              <a:t>puede</a:t>
            </a:r>
            <a:r>
              <a:rPr lang="en-CA" dirty="0"/>
              <a:t> </a:t>
            </a:r>
            <a:r>
              <a:rPr lang="en-CA" dirty="0" err="1"/>
              <a:t>actualizar</a:t>
            </a:r>
            <a:r>
              <a:rPr lang="en-CA" dirty="0"/>
              <a:t> los </a:t>
            </a:r>
            <a:r>
              <a:rPr lang="en-CA" dirty="0" err="1"/>
              <a:t>cambios</a:t>
            </a:r>
            <a:r>
              <a:rPr lang="en-CA" dirty="0"/>
              <a:t> </a:t>
            </a:r>
            <a:r>
              <a:rPr lang="en-CA" dirty="0" err="1"/>
              <a:t>en</a:t>
            </a:r>
            <a:r>
              <a:rPr lang="en-CA" dirty="0"/>
              <a:t> </a:t>
            </a:r>
            <a:r>
              <a:rPr lang="en-CA" dirty="0" err="1"/>
              <a:t>su</a:t>
            </a:r>
            <a:r>
              <a:rPr lang="en-CA" dirty="0"/>
              <a:t> </a:t>
            </a:r>
            <a:r>
              <a:rPr lang="en-CA" dirty="0" err="1"/>
              <a:t>repositorio</a:t>
            </a:r>
            <a:r>
              <a:rPr lang="en-CA" dirty="0"/>
              <a:t> </a:t>
            </a:r>
            <a:r>
              <a:rPr lang="en-CA" dirty="0" err="1"/>
              <a:t>cada</a:t>
            </a:r>
            <a:r>
              <a:rPr lang="en-CA" dirty="0"/>
              <a:t> </a:t>
            </a:r>
            <a:r>
              <a:rPr lang="en-CA" dirty="0" err="1"/>
              <a:t>vez</a:t>
            </a:r>
            <a:r>
              <a:rPr lang="en-CA" dirty="0"/>
              <a:t> que </a:t>
            </a:r>
            <a:r>
              <a:rPr lang="en-CA" dirty="0" err="1"/>
              <a:t>desee</a:t>
            </a:r>
            <a:r>
              <a:rPr lang="en-CA" dirty="0"/>
              <a:t>.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52</a:t>
            </a:fld>
            <a:endParaRPr lang="es-ES"/>
          </a:p>
        </p:txBody>
      </p:sp>
    </p:spTree>
    <p:extLst>
      <p:ext uri="{BB962C8B-B14F-4D97-AF65-F5344CB8AC3E}">
        <p14:creationId xmlns:p14="http://schemas.microsoft.com/office/powerpoint/2010/main" val="637134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usuario marinita2023 es colaborador del </a:t>
            </a:r>
            <a:r>
              <a:rPr lang="es-ES" dirty="0" err="1"/>
              <a:t>respositorio</a:t>
            </a:r>
            <a:r>
              <a:rPr lang="es-ES" dirty="0"/>
              <a:t>. Por tanto no tiene acceso a realizar modificaciones en el repositorio original.</a:t>
            </a:r>
          </a:p>
          <a:p>
            <a:r>
              <a:rPr lang="es-ES" dirty="0"/>
              <a:t>Lo primero que debe hacer es navegar hacia el repositorio desde la cuenta de GitHub.</a:t>
            </a:r>
          </a:p>
          <a:p>
            <a:r>
              <a:rPr lang="es-ES" dirty="0"/>
              <a:t>Realizar un copia del repositorio con un </a:t>
            </a:r>
            <a:r>
              <a:rPr lang="es-ES" dirty="0" err="1"/>
              <a:t>Fork</a:t>
            </a:r>
            <a:r>
              <a:rPr lang="es-ES" dirty="0"/>
              <a:t>. </a:t>
            </a:r>
          </a:p>
          <a:p>
            <a:r>
              <a:rPr lang="es-ES" dirty="0"/>
              <a:t>Por defecto los </a:t>
            </a:r>
            <a:r>
              <a:rPr lang="es-ES" dirty="0" err="1"/>
              <a:t>fork</a:t>
            </a:r>
            <a:r>
              <a:rPr lang="es-ES" dirty="0"/>
              <a:t> tienen el mismo nombre que el repositorio original, pero este nombre se puede modificar para distinguirlos aún más y no confundirnos con respecto al repositorio original.</a:t>
            </a:r>
          </a:p>
          <a:p>
            <a:r>
              <a:rPr lang="es-ES" dirty="0"/>
              <a:t>En nuestra terminal corremos el </a:t>
            </a:r>
            <a:r>
              <a:rPr lang="es-ES" dirty="0" err="1"/>
              <a:t>tipico</a:t>
            </a:r>
            <a:r>
              <a:rPr lang="es-ES" dirty="0"/>
              <a:t> </a:t>
            </a:r>
            <a:r>
              <a:rPr lang="es-ES" dirty="0" err="1"/>
              <a:t>git</a:t>
            </a:r>
            <a:r>
              <a:rPr lang="es-ES" dirty="0"/>
              <a:t> clone </a:t>
            </a:r>
          </a:p>
          <a:p>
            <a:r>
              <a:rPr lang="es-ES" dirty="0"/>
              <a:t>una vez clonado hacemos cambios los subimos mediante </a:t>
            </a:r>
          </a:p>
          <a:p>
            <a:r>
              <a:rPr lang="es-ES" dirty="0"/>
              <a:t>Antes verificar que </a:t>
            </a:r>
            <a:r>
              <a:rPr lang="es-ES" dirty="0" err="1"/>
              <a:t>est’e</a:t>
            </a:r>
            <a:r>
              <a:rPr lang="es-ES" dirty="0"/>
              <a:t> configurado el usuario de </a:t>
            </a:r>
            <a:r>
              <a:rPr lang="es-ES" dirty="0" err="1"/>
              <a:t>github</a:t>
            </a:r>
            <a:r>
              <a:rPr lang="es-ES" dirty="0"/>
              <a:t> y el correo en </a:t>
            </a:r>
            <a:r>
              <a:rPr lang="es-ES" dirty="0" err="1"/>
              <a:t>git</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53</a:t>
            </a:fld>
            <a:endParaRPr lang="es-ES"/>
          </a:p>
        </p:txBody>
      </p:sp>
    </p:spTree>
    <p:extLst>
      <p:ext uri="{BB962C8B-B14F-4D97-AF65-F5344CB8AC3E}">
        <p14:creationId xmlns:p14="http://schemas.microsoft.com/office/powerpoint/2010/main" val="1647394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55</a:t>
            </a:fld>
            <a:endParaRPr lang="es-ES"/>
          </a:p>
        </p:txBody>
      </p:sp>
    </p:spTree>
    <p:extLst>
      <p:ext uri="{BB962C8B-B14F-4D97-AF65-F5344CB8AC3E}">
        <p14:creationId xmlns:p14="http://schemas.microsoft.com/office/powerpoint/2010/main" val="133184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colaborar con un repositorio tenemos que leer las normas que pone cada organización para aceptar contribuciones, por ejemplo pueden pedir un formato específico para el mensaje del </a:t>
            </a:r>
            <a:r>
              <a:rPr lang="es-ES" dirty="0" err="1"/>
              <a:t>commit</a:t>
            </a:r>
            <a:r>
              <a:rPr lang="es-ES" dirty="0"/>
              <a:t>, pueden pedir que verifiques si ciertas pruebas pasan, pueden pedir que sigas un estilo específico por ejemplo un número de espacio específico, ese </a:t>
            </a:r>
            <a:r>
              <a:rPr lang="es-ES" dirty="0" err="1"/>
              <a:t>tipor</a:t>
            </a:r>
            <a:r>
              <a:rPr lang="es-ES" dirty="0"/>
              <a:t> de guía que dependen de cada organización o proyecto. Esta información  podemos encontrarla en las </a:t>
            </a:r>
            <a:r>
              <a:rPr lang="es-ES" dirty="0" err="1"/>
              <a:t>guias</a:t>
            </a:r>
            <a:r>
              <a:rPr lang="es-ES" dirty="0"/>
              <a:t> para contribuir.</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56</a:t>
            </a:fld>
            <a:endParaRPr lang="es-ES"/>
          </a:p>
        </p:txBody>
      </p:sp>
    </p:spTree>
    <p:extLst>
      <p:ext uri="{BB962C8B-B14F-4D97-AF65-F5344CB8AC3E}">
        <p14:creationId xmlns:p14="http://schemas.microsoft.com/office/powerpoint/2010/main" val="3717544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Si   git push origin master da error </a:t>
            </a:r>
            <a:r>
              <a:rPr lang="en-CA" dirty="0" err="1"/>
              <a:t>por</a:t>
            </a:r>
            <a:r>
              <a:rPr lang="en-CA" dirty="0"/>
              <a:t> </a:t>
            </a:r>
            <a:r>
              <a:rPr lang="en-CA" dirty="0" err="1"/>
              <a:t>accceso</a:t>
            </a:r>
            <a:r>
              <a:rPr lang="en-CA" dirty="0"/>
              <a:t> </a:t>
            </a:r>
            <a:r>
              <a:rPr lang="en-CA" dirty="0" err="1"/>
              <a:t>denegado</a:t>
            </a:r>
            <a:r>
              <a:rPr lang="en-CA" dirty="0"/>
              <a:t> copier </a:t>
            </a:r>
            <a:r>
              <a:rPr lang="en-CA" dirty="0" err="1"/>
              <a:t>en</a:t>
            </a:r>
            <a:r>
              <a:rPr lang="en-CA" dirty="0"/>
              <a:t> </a:t>
            </a:r>
            <a:r>
              <a:rPr lang="en-CA" dirty="0" err="1"/>
              <a:t>el</a:t>
            </a:r>
            <a:r>
              <a:rPr lang="en-CA" dirty="0"/>
              <a:t> </a:t>
            </a:r>
            <a:r>
              <a:rPr lang="en-CA" dirty="0" err="1"/>
              <a:t>fichero</a:t>
            </a:r>
            <a:r>
              <a:rPr lang="en-CA" dirty="0"/>
              <a:t> .</a:t>
            </a:r>
            <a:r>
              <a:rPr lang="en-CA" dirty="0" err="1"/>
              <a:t>gitconfig</a:t>
            </a:r>
            <a:endParaRPr lang="en-CA" dirty="0"/>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800" kern="0" dirty="0">
                <a:effectLst/>
                <a:latin typeface="Courier New" panose="02070309020205020404" pitchFamily="49" charset="0"/>
                <a:ea typeface="Times New Roman" panose="02020603050405020304" pitchFamily="18" charset="0"/>
                <a:cs typeface="Times New Roman" panose="02020603050405020304" pitchFamily="18" charset="0"/>
              </a:rPr>
              <a:t>[credential]</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800" kern="0" dirty="0">
                <a:effectLst/>
                <a:latin typeface="Courier New" panose="02070309020205020404" pitchFamily="49" charset="0"/>
                <a:ea typeface="Times New Roman" panose="02020603050405020304" pitchFamily="18" charset="0"/>
                <a:cs typeface="Times New Roman" panose="02020603050405020304" pitchFamily="18" charset="0"/>
              </a:rPr>
              <a:t>  helper = </a:t>
            </a:r>
            <a:r>
              <a:rPr lang="en-CA" sz="1800" kern="0" dirty="0" err="1">
                <a:effectLst/>
                <a:latin typeface="Courier New" panose="02070309020205020404" pitchFamily="49" charset="0"/>
                <a:ea typeface="Times New Roman" panose="02020603050405020304" pitchFamily="18" charset="0"/>
                <a:cs typeface="Times New Roman" panose="02020603050405020304" pitchFamily="18" charset="0"/>
              </a:rPr>
              <a:t>osxkeychain</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CA" sz="1800" kern="0" dirty="0" err="1">
                <a:effectLst/>
                <a:latin typeface="Courier New" panose="02070309020205020404" pitchFamily="49" charset="0"/>
                <a:ea typeface="Times New Roman" panose="02020603050405020304" pitchFamily="18" charset="0"/>
                <a:cs typeface="Times New Roman" panose="02020603050405020304" pitchFamily="18" charset="0"/>
              </a:rPr>
              <a:t>useHttpPath</a:t>
            </a:r>
            <a:r>
              <a:rPr lang="en-CA" sz="1800" kern="0" dirty="0">
                <a:effectLst/>
                <a:latin typeface="Courier New" panose="02070309020205020404" pitchFamily="49" charset="0"/>
                <a:ea typeface="Times New Roman" panose="02020603050405020304" pitchFamily="18" charset="0"/>
                <a:cs typeface="Times New Roman" panose="02020603050405020304" pitchFamily="18" charset="0"/>
              </a:rPr>
              <a:t> = true</a:t>
            </a:r>
            <a:endParaRPr lang="es-E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57</a:t>
            </a:fld>
            <a:endParaRPr lang="es-ES"/>
          </a:p>
        </p:txBody>
      </p:sp>
    </p:spTree>
    <p:extLst>
      <p:ext uri="{BB962C8B-B14F-4D97-AF65-F5344CB8AC3E}">
        <p14:creationId xmlns:p14="http://schemas.microsoft.com/office/powerpoint/2010/main" val="2201773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nos damos cuenta GitHub nos dice que esta rama no tiene conflictos con la rama principal del repositorio original.</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60</a:t>
            </a:fld>
            <a:endParaRPr lang="es-ES"/>
          </a:p>
        </p:txBody>
      </p:sp>
    </p:spTree>
    <p:extLst>
      <p:ext uri="{BB962C8B-B14F-4D97-AF65-F5344CB8AC3E}">
        <p14:creationId xmlns:p14="http://schemas.microsoft.com/office/powerpoint/2010/main" val="69009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a:t>
            </a:fld>
            <a:endParaRPr lang="es-ES"/>
          </a:p>
        </p:txBody>
      </p:sp>
    </p:spTree>
    <p:extLst>
      <p:ext uri="{BB962C8B-B14F-4D97-AF65-F5344CB8AC3E}">
        <p14:creationId xmlns:p14="http://schemas.microsoft.com/office/powerpoint/2010/main" val="201326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 damos cuenta que tiene un </a:t>
            </a:r>
            <a:r>
              <a:rPr lang="es-ES" dirty="0" err="1"/>
              <a:t>pull</a:t>
            </a:r>
            <a:r>
              <a:rPr lang="es-ES" dirty="0"/>
              <a:t> </a:t>
            </a:r>
            <a:r>
              <a:rPr lang="es-ES" dirty="0" err="1"/>
              <a:t>request</a:t>
            </a:r>
            <a:r>
              <a:rPr lang="es-ES" dirty="0"/>
              <a:t> pendiente.</a:t>
            </a:r>
          </a:p>
          <a:p>
            <a:r>
              <a:rPr lang="es-ES" sz="1200" dirty="0"/>
              <a:t>Nótese que la cuenta seleccionada es la del dueño del repositorio, la que debe aceptar el </a:t>
            </a:r>
            <a:r>
              <a:rPr lang="es-ES" sz="1200" dirty="0" err="1"/>
              <a:t>pull</a:t>
            </a:r>
            <a:r>
              <a:rPr lang="es-ES" sz="1200" dirty="0"/>
              <a:t> </a:t>
            </a:r>
            <a:r>
              <a:rPr lang="es-ES" sz="1200" dirty="0" err="1"/>
              <a:t>request</a:t>
            </a:r>
            <a:r>
              <a:rPr lang="es-ES" sz="1200" dirty="0"/>
              <a:t>, </a:t>
            </a:r>
            <a:r>
              <a:rPr lang="es-ES" sz="1200" dirty="0" err="1"/>
              <a:t>asi</a:t>
            </a:r>
            <a:r>
              <a:rPr lang="es-ES" sz="1200" dirty="0"/>
              <a:t> que clic en </a:t>
            </a:r>
            <a:r>
              <a:rPr lang="es-ES" sz="1200" dirty="0" err="1"/>
              <a:t>pull</a:t>
            </a:r>
            <a:r>
              <a:rPr lang="es-ES" sz="1200" dirty="0"/>
              <a:t> </a:t>
            </a:r>
            <a:r>
              <a:rPr lang="es-ES" sz="1200" dirty="0" err="1"/>
              <a:t>requests</a:t>
            </a:r>
            <a:r>
              <a:rPr lang="es-ES" sz="1200" dirty="0"/>
              <a:t> para ver de que se trata,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61</a:t>
            </a:fld>
            <a:endParaRPr lang="es-ES"/>
          </a:p>
        </p:txBody>
      </p:sp>
    </p:spTree>
    <p:extLst>
      <p:ext uri="{BB962C8B-B14F-4D97-AF65-F5344CB8AC3E}">
        <p14:creationId xmlns:p14="http://schemas.microsoft.com/office/powerpoint/2010/main" val="4061390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62</a:t>
            </a:fld>
            <a:endParaRPr lang="es-ES"/>
          </a:p>
        </p:txBody>
      </p:sp>
    </p:spTree>
    <p:extLst>
      <p:ext uri="{BB962C8B-B14F-4D97-AF65-F5344CB8AC3E}">
        <p14:creationId xmlns:p14="http://schemas.microsoft.com/office/powerpoint/2010/main" val="1719798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63</a:t>
            </a:fld>
            <a:endParaRPr lang="es-ES"/>
          </a:p>
        </p:txBody>
      </p:sp>
    </p:spTree>
    <p:extLst>
      <p:ext uri="{BB962C8B-B14F-4D97-AF65-F5344CB8AC3E}">
        <p14:creationId xmlns:p14="http://schemas.microsoft.com/office/powerpoint/2010/main" val="160872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la </a:t>
            </a:r>
            <a:r>
              <a:rPr lang="en-US" dirty="0" err="1"/>
              <a:t>copia</a:t>
            </a:r>
            <a:r>
              <a:rPr lang="en-US" dirty="0"/>
              <a:t> </a:t>
            </a:r>
            <a:r>
              <a:rPr lang="en-US" dirty="0" err="1"/>
              <a:t>bifurcada</a:t>
            </a:r>
            <a:r>
              <a:rPr lang="en-US" dirty="0"/>
              <a:t> se </a:t>
            </a:r>
            <a:r>
              <a:rPr lang="en-US" dirty="0" err="1"/>
              <a:t>retrasa</a:t>
            </a:r>
            <a:r>
              <a:rPr lang="en-US" dirty="0"/>
              <a:t> con </a:t>
            </a:r>
            <a:r>
              <a:rPr lang="en-US" dirty="0" err="1"/>
              <a:t>respecto</a:t>
            </a:r>
            <a:r>
              <a:rPr lang="en-US" dirty="0"/>
              <a:t> al </a:t>
            </a:r>
            <a:r>
              <a:rPr lang="en-US" dirty="0" err="1"/>
              <a:t>proyecto</a:t>
            </a:r>
            <a:r>
              <a:rPr lang="en-US" dirty="0"/>
              <a:t> original </a:t>
            </a:r>
            <a:r>
              <a:rPr lang="en-US" dirty="0" err="1"/>
              <a:t>vamos</a:t>
            </a:r>
            <a:r>
              <a:rPr lang="en-US" dirty="0"/>
              <a:t> a la </a:t>
            </a:r>
            <a:r>
              <a:rPr lang="en-US" dirty="0" err="1"/>
              <a:t>opci’on</a:t>
            </a:r>
            <a:r>
              <a:rPr lang="en-US" dirty="0"/>
              <a:t> Sync Fork y </a:t>
            </a:r>
            <a:r>
              <a:rPr lang="en-US" dirty="0" err="1"/>
              <a:t>actualizamos</a:t>
            </a:r>
            <a:r>
              <a:rPr lang="en-US" dirty="0"/>
              <a:t> la </a:t>
            </a:r>
            <a:r>
              <a:rPr lang="en-US" dirty="0" err="1"/>
              <a:t>rama</a:t>
            </a:r>
            <a:endParaRPr lang="en-U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70</a:t>
            </a:fld>
            <a:endParaRPr lang="es-ES"/>
          </a:p>
        </p:txBody>
      </p:sp>
    </p:spTree>
    <p:extLst>
      <p:ext uri="{BB962C8B-B14F-4D97-AF65-F5344CB8AC3E}">
        <p14:creationId xmlns:p14="http://schemas.microsoft.com/office/powerpoint/2010/main" val="735781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73</a:t>
            </a:fld>
            <a:endParaRPr lang="es-ES"/>
          </a:p>
        </p:txBody>
      </p:sp>
    </p:spTree>
    <p:extLst>
      <p:ext uri="{BB962C8B-B14F-4D97-AF65-F5344CB8AC3E}">
        <p14:creationId xmlns:p14="http://schemas.microsoft.com/office/powerpoint/2010/main" val="2987687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repositorio curso en el repositorio con el que trabajaremos a lo largo del curso. Aquí vamos a incluir los ejercicios correspondientes a cada uno de </a:t>
            </a:r>
            <a:r>
              <a:rPr lang="es-ES"/>
              <a:t>los módulos.</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74</a:t>
            </a:fld>
            <a:endParaRPr lang="es-ES"/>
          </a:p>
        </p:txBody>
      </p:sp>
    </p:spTree>
    <p:extLst>
      <p:ext uri="{BB962C8B-B14F-4D97-AF65-F5344CB8AC3E}">
        <p14:creationId xmlns:p14="http://schemas.microsoft.com/office/powerpoint/2010/main" val="269238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Para </a:t>
            </a:r>
            <a:r>
              <a:rPr lang="en-CA" dirty="0" err="1"/>
              <a:t>trabajar</a:t>
            </a:r>
            <a:r>
              <a:rPr lang="en-CA" dirty="0"/>
              <a:t> con </a:t>
            </a:r>
            <a:r>
              <a:rPr lang="en-CA" dirty="0" err="1"/>
              <a:t>github</a:t>
            </a:r>
            <a:r>
              <a:rPr lang="en-CA" dirty="0"/>
              <a:t> es </a:t>
            </a:r>
            <a:r>
              <a:rPr lang="en-CA" dirty="0" err="1"/>
              <a:t>necesario</a:t>
            </a:r>
            <a:r>
              <a:rPr lang="en-CA" dirty="0"/>
              <a:t> que </a:t>
            </a:r>
            <a:r>
              <a:rPr lang="en-CA" dirty="0" err="1"/>
              <a:t>tengamos</a:t>
            </a:r>
            <a:r>
              <a:rPr lang="en-CA" dirty="0"/>
              <a:t> </a:t>
            </a:r>
            <a:r>
              <a:rPr lang="en-CA" dirty="0" err="1"/>
              <a:t>una</a:t>
            </a:r>
            <a:r>
              <a:rPr lang="en-CA" dirty="0"/>
              <a:t> </a:t>
            </a:r>
            <a:r>
              <a:rPr lang="en-CA" dirty="0" err="1"/>
              <a:t>cuenta</a:t>
            </a:r>
            <a:r>
              <a:rPr lang="en-CA" dirty="0"/>
              <a:t> de </a:t>
            </a:r>
            <a:r>
              <a:rPr lang="en-CA" dirty="0" err="1"/>
              <a:t>github</a:t>
            </a:r>
            <a:r>
              <a:rPr lang="en-CA" dirty="0"/>
              <a:t>.</a:t>
            </a:r>
          </a:p>
          <a:p>
            <a:r>
              <a:rPr lang="en-CA" dirty="0"/>
              <a:t>El </a:t>
            </a:r>
            <a:r>
              <a:rPr lang="en-CA" dirty="0" err="1"/>
              <a:t>nombre</a:t>
            </a:r>
            <a:r>
              <a:rPr lang="en-CA" dirty="0"/>
              <a:t> de </a:t>
            </a:r>
            <a:r>
              <a:rPr lang="en-CA" dirty="0" err="1"/>
              <a:t>usuario</a:t>
            </a:r>
            <a:r>
              <a:rPr lang="en-CA" dirty="0"/>
              <a:t> es </a:t>
            </a:r>
            <a:r>
              <a:rPr lang="en-CA" dirty="0" err="1"/>
              <a:t>muy</a:t>
            </a:r>
            <a:r>
              <a:rPr lang="en-CA" dirty="0"/>
              <a:t> </a:t>
            </a:r>
            <a:r>
              <a:rPr lang="en-CA" dirty="0" err="1"/>
              <a:t>importante</a:t>
            </a:r>
            <a:r>
              <a:rPr lang="en-CA" dirty="0"/>
              <a:t> </a:t>
            </a:r>
            <a:r>
              <a:rPr lang="en-CA" dirty="0" err="1"/>
              <a:t>porque</a:t>
            </a:r>
            <a:r>
              <a:rPr lang="en-CA" dirty="0"/>
              <a:t> </a:t>
            </a:r>
            <a:r>
              <a:rPr lang="en-CA" dirty="0" err="1"/>
              <a:t>va</a:t>
            </a:r>
            <a:r>
              <a:rPr lang="en-CA" dirty="0"/>
              <a:t> a </a:t>
            </a:r>
            <a:r>
              <a:rPr lang="en-CA" dirty="0" err="1"/>
              <a:t>a</a:t>
            </a:r>
            <a:r>
              <a:rPr lang="en-CA" dirty="0"/>
              <a:t> </a:t>
            </a:r>
            <a:r>
              <a:rPr lang="en-CA" dirty="0" err="1"/>
              <a:t>estar</a:t>
            </a:r>
            <a:r>
              <a:rPr lang="en-CA" dirty="0"/>
              <a:t> </a:t>
            </a:r>
            <a:r>
              <a:rPr lang="en-CA" dirty="0" err="1"/>
              <a:t>relacionado</a:t>
            </a:r>
            <a:r>
              <a:rPr lang="en-CA" dirty="0"/>
              <a:t> con </a:t>
            </a:r>
            <a:r>
              <a:rPr lang="en-CA" dirty="0" err="1"/>
              <a:t>tus</a:t>
            </a:r>
            <a:r>
              <a:rPr lang="en-CA" dirty="0"/>
              <a:t> commits y  </a:t>
            </a:r>
            <a:r>
              <a:rPr lang="en-CA" dirty="0" err="1"/>
              <a:t>va</a:t>
            </a:r>
            <a:r>
              <a:rPr lang="en-CA" dirty="0"/>
              <a:t> a </a:t>
            </a:r>
            <a:r>
              <a:rPr lang="en-CA" dirty="0" err="1"/>
              <a:t>aparecer</a:t>
            </a:r>
            <a:r>
              <a:rPr lang="en-CA" dirty="0"/>
              <a:t> </a:t>
            </a:r>
            <a:r>
              <a:rPr lang="en-CA" dirty="0" err="1"/>
              <a:t>en</a:t>
            </a:r>
            <a:r>
              <a:rPr lang="en-CA" dirty="0"/>
              <a:t> </a:t>
            </a:r>
            <a:r>
              <a:rPr lang="en-CA" dirty="0" err="1"/>
              <a:t>tu</a:t>
            </a:r>
            <a:r>
              <a:rPr lang="en-CA" dirty="0"/>
              <a:t> </a:t>
            </a:r>
            <a:r>
              <a:rPr lang="en-CA" dirty="0" err="1"/>
              <a:t>perfil</a:t>
            </a:r>
            <a:r>
              <a:rPr lang="en-CA" dirty="0"/>
              <a:t> </a:t>
            </a:r>
            <a:r>
              <a:rPr lang="en-CA" dirty="0" err="1"/>
              <a:t>público</a:t>
            </a:r>
            <a:r>
              <a:rPr lang="en-CA" dirty="0"/>
              <a:t>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a:t>
            </a:fld>
            <a:endParaRPr lang="es-ES"/>
          </a:p>
        </p:txBody>
      </p:sp>
    </p:spTree>
    <p:extLst>
      <p:ext uri="{BB962C8B-B14F-4D97-AF65-F5344CB8AC3E}">
        <p14:creationId xmlns:p14="http://schemas.microsoft.com/office/powerpoint/2010/main" val="361327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indicamos la cantidad de personas que van a trabajar en nuestro proyecto y si somos estudiantes o profesores.</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9</a:t>
            </a:fld>
            <a:endParaRPr lang="es-ES"/>
          </a:p>
        </p:txBody>
      </p:sp>
    </p:spTree>
    <p:extLst>
      <p:ext uri="{BB962C8B-B14F-4D97-AF65-F5344CB8AC3E}">
        <p14:creationId xmlns:p14="http://schemas.microsoft.com/office/powerpoint/2010/main" val="168550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10</a:t>
            </a:fld>
            <a:endParaRPr lang="es-ES"/>
          </a:p>
        </p:txBody>
      </p:sp>
    </p:spTree>
    <p:extLst>
      <p:ext uri="{BB962C8B-B14F-4D97-AF65-F5344CB8AC3E}">
        <p14:creationId xmlns:p14="http://schemas.microsoft.com/office/powerpoint/2010/main" val="110936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esta nuestra nueva cuenta de </a:t>
            </a:r>
            <a:r>
              <a:rPr lang="es-ES" dirty="0" err="1"/>
              <a:t>github</a:t>
            </a:r>
            <a:r>
              <a:rPr lang="es-ES" dirty="0"/>
              <a:t> creada.</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11</a:t>
            </a:fld>
            <a:endParaRPr lang="es-ES"/>
          </a:p>
        </p:txBody>
      </p:sp>
    </p:spTree>
    <p:extLst>
      <p:ext uri="{BB962C8B-B14F-4D97-AF65-F5344CB8AC3E}">
        <p14:creationId xmlns:p14="http://schemas.microsoft.com/office/powerpoint/2010/main" val="45039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Seleccionamos</a:t>
            </a:r>
            <a:r>
              <a:rPr lang="en-CA" dirty="0"/>
              <a:t> create new repository.</a:t>
            </a:r>
          </a:p>
          <a:p>
            <a:r>
              <a:rPr lang="en-CA" dirty="0"/>
              <a:t>Un </a:t>
            </a:r>
            <a:r>
              <a:rPr lang="en-CA" dirty="0" err="1"/>
              <a:t>repositorio</a:t>
            </a:r>
            <a:r>
              <a:rPr lang="en-CA" dirty="0"/>
              <a:t> </a:t>
            </a:r>
            <a:r>
              <a:rPr lang="en-CA" dirty="0" err="1"/>
              <a:t>contiene</a:t>
            </a:r>
            <a:r>
              <a:rPr lang="en-CA" dirty="0"/>
              <a:t> </a:t>
            </a:r>
            <a:r>
              <a:rPr lang="en-CA" dirty="0" err="1"/>
              <a:t>todos</a:t>
            </a:r>
            <a:r>
              <a:rPr lang="en-CA" dirty="0"/>
              <a:t> los </a:t>
            </a:r>
            <a:r>
              <a:rPr lang="en-CA" dirty="0" err="1"/>
              <a:t>archivos</a:t>
            </a:r>
            <a:r>
              <a:rPr lang="en-CA" dirty="0"/>
              <a:t> del </a:t>
            </a:r>
            <a:r>
              <a:rPr lang="en-CA" dirty="0" err="1"/>
              <a:t>proyecto</a:t>
            </a:r>
            <a:r>
              <a:rPr lang="en-CA" dirty="0"/>
              <a:t>, </a:t>
            </a:r>
            <a:r>
              <a:rPr lang="en-CA" dirty="0" err="1"/>
              <a:t>inlcuyendo</a:t>
            </a:r>
            <a:r>
              <a:rPr lang="en-CA" dirty="0"/>
              <a:t> </a:t>
            </a:r>
            <a:r>
              <a:rPr lang="en-CA" dirty="0" err="1"/>
              <a:t>su</a:t>
            </a:r>
            <a:r>
              <a:rPr lang="en-CA" dirty="0"/>
              <a:t> </a:t>
            </a:r>
            <a:r>
              <a:rPr lang="en-CA" dirty="0" err="1"/>
              <a:t>historia</a:t>
            </a:r>
            <a:r>
              <a:rPr lang="en-CA" dirty="0"/>
              <a:t> de revision , es </a:t>
            </a:r>
            <a:r>
              <a:rPr lang="en-CA" dirty="0" err="1"/>
              <a:t>decir</a:t>
            </a:r>
            <a:r>
              <a:rPr lang="en-CA" dirty="0"/>
              <a:t> </a:t>
            </a:r>
            <a:r>
              <a:rPr lang="en-CA" dirty="0" err="1"/>
              <a:t>tood</a:t>
            </a:r>
            <a:r>
              <a:rPr lang="en-CA" dirty="0"/>
              <a:t> el </a:t>
            </a:r>
            <a:r>
              <a:rPr lang="en-CA" dirty="0" err="1"/>
              <a:t>historial</a:t>
            </a:r>
            <a:r>
              <a:rPr lang="en-CA" dirty="0"/>
              <a:t> de commit y </a:t>
            </a:r>
            <a:r>
              <a:rPr lang="en-CA" dirty="0" err="1"/>
              <a:t>todas</a:t>
            </a:r>
            <a:r>
              <a:rPr lang="en-CA" dirty="0"/>
              <a:t> las versions. </a:t>
            </a:r>
          </a:p>
          <a:p>
            <a:r>
              <a:rPr lang="en-CA" dirty="0" err="1"/>
              <a:t>Escogemos</a:t>
            </a:r>
            <a:r>
              <a:rPr lang="en-CA" dirty="0"/>
              <a:t> el </a:t>
            </a:r>
            <a:r>
              <a:rPr lang="en-CA" dirty="0" err="1"/>
              <a:t>nombre</a:t>
            </a:r>
            <a:r>
              <a:rPr lang="en-CA" dirty="0"/>
              <a:t> del </a:t>
            </a:r>
            <a:r>
              <a:rPr lang="en-CA" dirty="0" err="1"/>
              <a:t>repositorio</a:t>
            </a:r>
            <a:r>
              <a:rPr lang="en-CA" dirty="0"/>
              <a:t>, </a:t>
            </a:r>
            <a:r>
              <a:rPr lang="en-CA" dirty="0" err="1"/>
              <a:t>nos</a:t>
            </a:r>
            <a:r>
              <a:rPr lang="en-CA" dirty="0"/>
              <a:t> </a:t>
            </a:r>
            <a:r>
              <a:rPr lang="en-CA" dirty="0" err="1"/>
              <a:t>rceomiendan</a:t>
            </a:r>
            <a:r>
              <a:rPr lang="en-CA" dirty="0"/>
              <a:t> </a:t>
            </a:r>
            <a:r>
              <a:rPr lang="en-CA" dirty="0" err="1"/>
              <a:t>escoger</a:t>
            </a:r>
            <a:r>
              <a:rPr lang="en-CA" dirty="0"/>
              <a:t> </a:t>
            </a:r>
            <a:r>
              <a:rPr lang="en-CA" dirty="0" err="1"/>
              <a:t>normbres</a:t>
            </a:r>
            <a:r>
              <a:rPr lang="en-CA" dirty="0"/>
              <a:t> </a:t>
            </a:r>
            <a:r>
              <a:rPr lang="en-CA" dirty="0" err="1"/>
              <a:t>cortos</a:t>
            </a:r>
            <a:r>
              <a:rPr lang="en-CA" dirty="0"/>
              <a:t> y </a:t>
            </a:r>
            <a:r>
              <a:rPr lang="en-CA" dirty="0" err="1"/>
              <a:t>memorables</a:t>
            </a:r>
            <a:r>
              <a:rPr lang="en-CA" dirty="0"/>
              <a:t>. </a:t>
            </a:r>
            <a:r>
              <a:rPr lang="en-CA" dirty="0" err="1"/>
              <a:t>Normalmente</a:t>
            </a:r>
            <a:r>
              <a:rPr lang="en-CA" dirty="0"/>
              <a:t> se </a:t>
            </a:r>
            <a:r>
              <a:rPr lang="en-CA" dirty="0" err="1"/>
              <a:t>escriben</a:t>
            </a:r>
            <a:r>
              <a:rPr lang="en-CA" dirty="0"/>
              <a:t> </a:t>
            </a:r>
            <a:r>
              <a:rPr lang="en-CA" dirty="0" err="1"/>
              <a:t>en</a:t>
            </a:r>
            <a:r>
              <a:rPr lang="en-CA" dirty="0"/>
              <a:t> min</a:t>
            </a:r>
            <a:r>
              <a:rPr lang="es-ES" dirty="0"/>
              <a:t>ú</a:t>
            </a:r>
            <a:r>
              <a:rPr lang="en-CA" dirty="0" err="1"/>
              <a:t>scula</a:t>
            </a:r>
            <a:r>
              <a:rPr lang="en-CA" dirty="0"/>
              <a:t> y las palabras se </a:t>
            </a:r>
            <a:r>
              <a:rPr lang="en-CA" dirty="0" err="1"/>
              <a:t>conectan</a:t>
            </a:r>
            <a:r>
              <a:rPr lang="en-CA" dirty="0"/>
              <a:t> con un </a:t>
            </a:r>
            <a:r>
              <a:rPr lang="en-CA" dirty="0" err="1"/>
              <a:t>guión</a:t>
            </a:r>
            <a:r>
              <a:rPr lang="en-CA" dirty="0"/>
              <a:t>. </a:t>
            </a:r>
          </a:p>
          <a:p>
            <a:r>
              <a:rPr lang="en-CA" dirty="0"/>
              <a:t>La </a:t>
            </a:r>
            <a:r>
              <a:rPr lang="en-CA" dirty="0" err="1"/>
              <a:t>descripciónn</a:t>
            </a:r>
            <a:r>
              <a:rPr lang="en-CA" dirty="0"/>
              <a:t> es </a:t>
            </a:r>
            <a:r>
              <a:rPr lang="en-CA" dirty="0" err="1"/>
              <a:t>opcional</a:t>
            </a:r>
            <a:r>
              <a:rPr lang="en-CA" dirty="0"/>
              <a:t> y </a:t>
            </a:r>
            <a:r>
              <a:rPr lang="en-CA" dirty="0" err="1"/>
              <a:t>tambien</a:t>
            </a:r>
            <a:r>
              <a:rPr lang="en-CA" dirty="0"/>
              <a:t> se </a:t>
            </a:r>
            <a:r>
              <a:rPr lang="en-CA" dirty="0" err="1"/>
              <a:t>puede</a:t>
            </a:r>
            <a:r>
              <a:rPr lang="en-CA" dirty="0"/>
              <a:t> </a:t>
            </a:r>
            <a:r>
              <a:rPr lang="en-CA" dirty="0" err="1"/>
              <a:t>cambiar</a:t>
            </a:r>
            <a:r>
              <a:rPr lang="en-CA" dirty="0"/>
              <a:t> </a:t>
            </a:r>
            <a:r>
              <a:rPr lang="en-CA" dirty="0" err="1"/>
              <a:t>después</a:t>
            </a:r>
            <a:r>
              <a:rPr lang="en-CA" dirty="0"/>
              <a:t> de </a:t>
            </a:r>
            <a:r>
              <a:rPr lang="en-CA" dirty="0" err="1"/>
              <a:t>crear</a:t>
            </a:r>
            <a:r>
              <a:rPr lang="en-CA" dirty="0"/>
              <a:t> el </a:t>
            </a:r>
            <a:r>
              <a:rPr lang="en-CA" dirty="0" err="1"/>
              <a:t>repositorio</a:t>
            </a:r>
            <a:r>
              <a:rPr lang="en-CA" dirty="0"/>
              <a:t>, </a:t>
            </a:r>
            <a:r>
              <a:rPr lang="en-CA" dirty="0" err="1"/>
              <a:t>va</a:t>
            </a:r>
            <a:r>
              <a:rPr lang="en-CA" dirty="0"/>
              <a:t> a </a:t>
            </a:r>
            <a:r>
              <a:rPr lang="en-CA" dirty="0" err="1"/>
              <a:t>aparecer</a:t>
            </a:r>
            <a:r>
              <a:rPr lang="en-CA" dirty="0"/>
              <a:t> a la </a:t>
            </a:r>
            <a:r>
              <a:rPr lang="en-CA" dirty="0" err="1"/>
              <a:t>derecha</a:t>
            </a:r>
            <a:r>
              <a:rPr lang="en-CA" dirty="0"/>
              <a:t> del </a:t>
            </a:r>
            <a:r>
              <a:rPr lang="en-CA" dirty="0" err="1"/>
              <a:t>repositorio</a:t>
            </a:r>
            <a:r>
              <a:rPr lang="en-CA" dirty="0"/>
              <a:t> una </a:t>
            </a:r>
            <a:r>
              <a:rPr lang="en-CA" dirty="0" err="1"/>
              <a:t>vez</a:t>
            </a:r>
            <a:r>
              <a:rPr lang="en-CA" dirty="0"/>
              <a:t> que lo </a:t>
            </a:r>
            <a:r>
              <a:rPr lang="en-CA" dirty="0" err="1"/>
              <a:t>creemos</a:t>
            </a:r>
            <a:r>
              <a:rPr lang="en-CA" dirty="0"/>
              <a:t>. </a:t>
            </a:r>
          </a:p>
          <a:p>
            <a:r>
              <a:rPr lang="es-ES" dirty="0"/>
              <a:t>Escoger si el repositorio va a ser público o privado. Si es público cualquier persona en internet puede ver el repositorio y también puede hacer una copia de ese repositorio en su cuenta de </a:t>
            </a:r>
            <a:r>
              <a:rPr lang="es-ES" dirty="0" err="1"/>
              <a:t>github</a:t>
            </a:r>
            <a:r>
              <a:rPr lang="es-ES" dirty="0"/>
              <a:t> personal. Pero tu eres quien puede escoger quien va a realizar cambios en el </a:t>
            </a:r>
            <a:r>
              <a:rPr lang="es-ES" dirty="0" err="1"/>
              <a:t>respoistorio</a:t>
            </a:r>
            <a:r>
              <a:rPr lang="es-ES" dirty="0"/>
              <a:t>. Si escoges un repositorio privado puedes elegir quien puede ver y realizar cambios en tu repositorio. En este momento vas a hacer que el </a:t>
            </a:r>
            <a:r>
              <a:rPr lang="es-ES" dirty="0" err="1"/>
              <a:t>repoistorio</a:t>
            </a:r>
            <a:r>
              <a:rPr lang="es-ES" dirty="0"/>
              <a:t> sea público para que puedan ver esa muestra.</a:t>
            </a:r>
          </a:p>
          <a:p>
            <a:r>
              <a:rPr lang="es-ES" dirty="0"/>
              <a:t>Para inicializar el repositorio podemos escoger si deseamos agregar un archivo </a:t>
            </a:r>
            <a:r>
              <a:rPr lang="es-ES" dirty="0" err="1"/>
              <a:t>readme</a:t>
            </a:r>
            <a:r>
              <a:rPr lang="es-ES" dirty="0"/>
              <a:t>. Es un archivo que describe a ese repositorio. Siempre es bueno incluirlo aunque esté vacío.</a:t>
            </a:r>
          </a:p>
          <a:p>
            <a:r>
              <a:rPr lang="es-ES" dirty="0" err="1"/>
              <a:t>Github</a:t>
            </a:r>
            <a:r>
              <a:rPr lang="es-ES" dirty="0"/>
              <a:t> va a </a:t>
            </a:r>
            <a:r>
              <a:rPr lang="es-ES" dirty="0" err="1"/>
              <a:t>cofigurar</a:t>
            </a:r>
            <a:r>
              <a:rPr lang="es-ES" dirty="0"/>
              <a:t> la rama principal con el nombre </a:t>
            </a:r>
            <a:r>
              <a:rPr lang="es-ES" dirty="0" err="1"/>
              <a:t>main</a:t>
            </a:r>
            <a:r>
              <a:rPr lang="es-ES" dirty="0"/>
              <a:t>, es como la nueva convención  por defecto que se usa en </a:t>
            </a:r>
            <a:r>
              <a:rPr lang="es-ES" dirty="0" err="1"/>
              <a:t>github</a:t>
            </a:r>
            <a:r>
              <a:rPr lang="es-ES" dirty="0"/>
              <a:t>. Se puede cambiar este nombre en la configuración</a:t>
            </a:r>
          </a:p>
          <a:p>
            <a:r>
              <a:rPr lang="es-ES" dirty="0"/>
              <a:t>.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12</a:t>
            </a:fld>
            <a:endParaRPr lang="es-ES"/>
          </a:p>
        </p:txBody>
      </p:sp>
    </p:spTree>
    <p:extLst>
      <p:ext uri="{BB962C8B-B14F-4D97-AF65-F5344CB8AC3E}">
        <p14:creationId xmlns:p14="http://schemas.microsoft.com/office/powerpoint/2010/main" val="1846223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7823F-4C9B-2181-A57D-D09E74486E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03AEF2F-9EB9-A58B-75CB-FBE9647BD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E8FF5A6-DEDF-AD6E-FB27-F8597308E0D0}"/>
              </a:ext>
            </a:extLst>
          </p:cNvPr>
          <p:cNvSpPr>
            <a:spLocks noGrp="1"/>
          </p:cNvSpPr>
          <p:nvPr>
            <p:ph type="dt" sz="half" idx="10"/>
          </p:nvPr>
        </p:nvSpPr>
        <p:spPr/>
        <p:txBody>
          <a:bodyPr/>
          <a:lstStyle/>
          <a:p>
            <a:fld id="{2A322D3B-D66F-4E3E-8C2B-1EDDD6F68B0F}" type="datetime1">
              <a:rPr lang="es-ES" smtClean="0"/>
              <a:t>14/11/2023</a:t>
            </a:fld>
            <a:endParaRPr lang="es-ES"/>
          </a:p>
        </p:txBody>
      </p:sp>
      <p:sp>
        <p:nvSpPr>
          <p:cNvPr id="5" name="Marcador de pie de página 4">
            <a:extLst>
              <a:ext uri="{FF2B5EF4-FFF2-40B4-BE49-F238E27FC236}">
                <a16:creationId xmlns:a16="http://schemas.microsoft.com/office/drawing/2014/main" id="{09B44047-0582-B9C0-830D-10FC15C8AC4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D60AC1-00D7-20AB-E1EC-D6C4B83B235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94334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E9617-7310-E1BF-2143-E8815DF518C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F9465B5-B7D5-F70C-914E-5A4D276A4E5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8B7AC0B-AD89-41A6-8F5F-7EA65926D1A2}"/>
              </a:ext>
            </a:extLst>
          </p:cNvPr>
          <p:cNvSpPr>
            <a:spLocks noGrp="1"/>
          </p:cNvSpPr>
          <p:nvPr>
            <p:ph type="dt" sz="half" idx="10"/>
          </p:nvPr>
        </p:nvSpPr>
        <p:spPr/>
        <p:txBody>
          <a:bodyPr/>
          <a:lstStyle/>
          <a:p>
            <a:fld id="{2CBF304D-7B73-4250-9B14-BD18E8D75CE2}" type="datetime1">
              <a:rPr lang="es-ES" smtClean="0"/>
              <a:t>14/11/2023</a:t>
            </a:fld>
            <a:endParaRPr lang="es-ES"/>
          </a:p>
        </p:txBody>
      </p:sp>
      <p:sp>
        <p:nvSpPr>
          <p:cNvPr id="5" name="Marcador de pie de página 4">
            <a:extLst>
              <a:ext uri="{FF2B5EF4-FFF2-40B4-BE49-F238E27FC236}">
                <a16:creationId xmlns:a16="http://schemas.microsoft.com/office/drawing/2014/main" id="{04B6AD49-A177-12A7-1EEE-4A4FE29895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5ADB053-5D9D-6503-F415-A8DC601FFF0E}"/>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734915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DAB6E4-F1FC-E3EA-7AEA-8108BCAF33C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2B23855-0E13-9851-71F5-5EC2274209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F895119-47B9-A4BC-FE3A-4572C4756D7F}"/>
              </a:ext>
            </a:extLst>
          </p:cNvPr>
          <p:cNvSpPr>
            <a:spLocks noGrp="1"/>
          </p:cNvSpPr>
          <p:nvPr>
            <p:ph type="dt" sz="half" idx="10"/>
          </p:nvPr>
        </p:nvSpPr>
        <p:spPr/>
        <p:txBody>
          <a:bodyPr/>
          <a:lstStyle/>
          <a:p>
            <a:fld id="{314B7E6D-8A2F-4748-AC46-1EDC16344456}" type="datetime1">
              <a:rPr lang="es-ES" smtClean="0"/>
              <a:t>14/11/2023</a:t>
            </a:fld>
            <a:endParaRPr lang="es-ES"/>
          </a:p>
        </p:txBody>
      </p:sp>
      <p:sp>
        <p:nvSpPr>
          <p:cNvPr id="5" name="Marcador de pie de página 4">
            <a:extLst>
              <a:ext uri="{FF2B5EF4-FFF2-40B4-BE49-F238E27FC236}">
                <a16:creationId xmlns:a16="http://schemas.microsoft.com/office/drawing/2014/main" id="{5FCDE36E-F683-9A3D-20CF-95DF13EA555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43A8870-3374-9BB0-7207-1BE9DFB2D160}"/>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46600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0CD87-20FD-7F8E-D0C5-69CCAF9AB9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362852D-D5EF-D9D4-BC52-259345ADA2B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F21EABD-64DE-705C-262A-89C6910EBC79}"/>
              </a:ext>
            </a:extLst>
          </p:cNvPr>
          <p:cNvSpPr>
            <a:spLocks noGrp="1"/>
          </p:cNvSpPr>
          <p:nvPr>
            <p:ph type="dt" sz="half" idx="10"/>
          </p:nvPr>
        </p:nvSpPr>
        <p:spPr/>
        <p:txBody>
          <a:bodyPr/>
          <a:lstStyle/>
          <a:p>
            <a:fld id="{8C2D29F1-EA0B-4837-8BA8-C483AD30C51D}" type="datetime1">
              <a:rPr lang="es-ES" smtClean="0"/>
              <a:t>14/11/2023</a:t>
            </a:fld>
            <a:endParaRPr lang="es-ES"/>
          </a:p>
        </p:txBody>
      </p:sp>
      <p:sp>
        <p:nvSpPr>
          <p:cNvPr id="5" name="Marcador de pie de página 4">
            <a:extLst>
              <a:ext uri="{FF2B5EF4-FFF2-40B4-BE49-F238E27FC236}">
                <a16:creationId xmlns:a16="http://schemas.microsoft.com/office/drawing/2014/main" id="{F078C4A2-15F4-EF69-2C75-0802D191F8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BBBE5D-86DE-5E93-7BC5-5137A78BFEE1}"/>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82923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77D79-77CA-30E2-BC2C-2C0D71FAEB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B005809-6A7C-AAF5-E099-94686C8C2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6184ED4-B8B7-857F-9FA1-6D1BFB039CDC}"/>
              </a:ext>
            </a:extLst>
          </p:cNvPr>
          <p:cNvSpPr>
            <a:spLocks noGrp="1"/>
          </p:cNvSpPr>
          <p:nvPr>
            <p:ph type="dt" sz="half" idx="10"/>
          </p:nvPr>
        </p:nvSpPr>
        <p:spPr/>
        <p:txBody>
          <a:bodyPr/>
          <a:lstStyle/>
          <a:p>
            <a:fld id="{D780DBF0-E133-41CA-9F6E-66ADC332907F}" type="datetime1">
              <a:rPr lang="es-ES" smtClean="0"/>
              <a:t>14/11/2023</a:t>
            </a:fld>
            <a:endParaRPr lang="es-ES"/>
          </a:p>
        </p:txBody>
      </p:sp>
      <p:sp>
        <p:nvSpPr>
          <p:cNvPr id="5" name="Marcador de pie de página 4">
            <a:extLst>
              <a:ext uri="{FF2B5EF4-FFF2-40B4-BE49-F238E27FC236}">
                <a16:creationId xmlns:a16="http://schemas.microsoft.com/office/drawing/2014/main" id="{15B73787-1E71-2492-6E2E-3F79EECAEF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6E65564-6CD3-B08F-2724-D82ADE04FF14}"/>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72513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FD24A-3765-325B-D1E6-FF0DEB245D1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A7B691-4C51-A4C4-E6A7-4242FEC4FBF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600D772-B2BD-FFC4-BF96-C09ED292693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8202CBE-BA08-B7C9-72B7-1E12014FEB16}"/>
              </a:ext>
            </a:extLst>
          </p:cNvPr>
          <p:cNvSpPr>
            <a:spLocks noGrp="1"/>
          </p:cNvSpPr>
          <p:nvPr>
            <p:ph type="dt" sz="half" idx="10"/>
          </p:nvPr>
        </p:nvSpPr>
        <p:spPr/>
        <p:txBody>
          <a:bodyPr/>
          <a:lstStyle/>
          <a:p>
            <a:fld id="{CCB68B55-192B-4F63-A14F-0F270FF5B412}" type="datetime1">
              <a:rPr lang="es-ES" smtClean="0"/>
              <a:t>14/11/2023</a:t>
            </a:fld>
            <a:endParaRPr lang="es-ES"/>
          </a:p>
        </p:txBody>
      </p:sp>
      <p:sp>
        <p:nvSpPr>
          <p:cNvPr id="6" name="Marcador de pie de página 5">
            <a:extLst>
              <a:ext uri="{FF2B5EF4-FFF2-40B4-BE49-F238E27FC236}">
                <a16:creationId xmlns:a16="http://schemas.microsoft.com/office/drawing/2014/main" id="{84E5DC74-5B75-01AE-13FD-C00EC554798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2DA3B3-BE58-BE7B-8F31-ED773BFA321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7915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0E55AD-0BD3-51E8-CD30-478328A9F70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B5DBF1A-599E-3D43-E2F2-C9B379DBF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322F38-A3BF-7630-0FE1-76E23E6E296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1FD3D11-AEB6-85C8-4B5F-C8C11CB48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81B76-5914-CD64-C9B0-67C91FB10F4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5188AE7-6913-FD5D-1C8A-26A1842AD9DC}"/>
              </a:ext>
            </a:extLst>
          </p:cNvPr>
          <p:cNvSpPr>
            <a:spLocks noGrp="1"/>
          </p:cNvSpPr>
          <p:nvPr>
            <p:ph type="dt" sz="half" idx="10"/>
          </p:nvPr>
        </p:nvSpPr>
        <p:spPr/>
        <p:txBody>
          <a:bodyPr/>
          <a:lstStyle/>
          <a:p>
            <a:fld id="{D4BC9B79-E379-46E7-AB45-6338F950D653}" type="datetime1">
              <a:rPr lang="es-ES" smtClean="0"/>
              <a:t>14/11/2023</a:t>
            </a:fld>
            <a:endParaRPr lang="es-ES"/>
          </a:p>
        </p:txBody>
      </p:sp>
      <p:sp>
        <p:nvSpPr>
          <p:cNvPr id="8" name="Marcador de pie de página 7">
            <a:extLst>
              <a:ext uri="{FF2B5EF4-FFF2-40B4-BE49-F238E27FC236}">
                <a16:creationId xmlns:a16="http://schemas.microsoft.com/office/drawing/2014/main" id="{387FA6C9-C454-6548-95CE-C3813B5C0B9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A587435-02B1-1908-9C44-6EEE1687E23E}"/>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629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1A580-F0EE-CBDF-3C37-D8438653780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FA93EFA-5538-D572-3725-47A611803A2A}"/>
              </a:ext>
            </a:extLst>
          </p:cNvPr>
          <p:cNvSpPr>
            <a:spLocks noGrp="1"/>
          </p:cNvSpPr>
          <p:nvPr>
            <p:ph type="dt" sz="half" idx="10"/>
          </p:nvPr>
        </p:nvSpPr>
        <p:spPr/>
        <p:txBody>
          <a:bodyPr/>
          <a:lstStyle/>
          <a:p>
            <a:fld id="{C652C5B4-463F-4E6B-AC90-7F585F511A8C}" type="datetime1">
              <a:rPr lang="es-ES" smtClean="0"/>
              <a:t>14/11/2023</a:t>
            </a:fld>
            <a:endParaRPr lang="es-ES"/>
          </a:p>
        </p:txBody>
      </p:sp>
      <p:sp>
        <p:nvSpPr>
          <p:cNvPr id="4" name="Marcador de pie de página 3">
            <a:extLst>
              <a:ext uri="{FF2B5EF4-FFF2-40B4-BE49-F238E27FC236}">
                <a16:creationId xmlns:a16="http://schemas.microsoft.com/office/drawing/2014/main" id="{7604B8D6-23A2-D4C9-FE85-CC58B98EE8F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39FA01C-4575-6B08-73B6-16A71BA9F994}"/>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59074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3EC8E1-8813-E56B-BA3B-5BF11D65F995}"/>
              </a:ext>
            </a:extLst>
          </p:cNvPr>
          <p:cNvSpPr>
            <a:spLocks noGrp="1"/>
          </p:cNvSpPr>
          <p:nvPr>
            <p:ph type="dt" sz="half" idx="10"/>
          </p:nvPr>
        </p:nvSpPr>
        <p:spPr/>
        <p:txBody>
          <a:bodyPr/>
          <a:lstStyle/>
          <a:p>
            <a:fld id="{7848FABC-6818-4398-8DBD-37E3A5F9E575}" type="datetime1">
              <a:rPr lang="es-ES" smtClean="0"/>
              <a:t>14/11/2023</a:t>
            </a:fld>
            <a:endParaRPr lang="es-ES"/>
          </a:p>
        </p:txBody>
      </p:sp>
      <p:sp>
        <p:nvSpPr>
          <p:cNvPr id="3" name="Marcador de pie de página 2">
            <a:extLst>
              <a:ext uri="{FF2B5EF4-FFF2-40B4-BE49-F238E27FC236}">
                <a16:creationId xmlns:a16="http://schemas.microsoft.com/office/drawing/2014/main" id="{61647DE5-297E-2804-FAF9-9CC89A9BFA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0D2DB21-6FBC-29F6-BF21-00FF8B1F956D}"/>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338888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62E5E-5DC3-1837-88BF-13A6FF0F328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C7B94C-D751-C8BA-EEE5-E2E05675F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1F52402-2F68-E910-F144-AD551D7E2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97D15-9486-FABA-C2AE-61678E62B259}"/>
              </a:ext>
            </a:extLst>
          </p:cNvPr>
          <p:cNvSpPr>
            <a:spLocks noGrp="1"/>
          </p:cNvSpPr>
          <p:nvPr>
            <p:ph type="dt" sz="half" idx="10"/>
          </p:nvPr>
        </p:nvSpPr>
        <p:spPr/>
        <p:txBody>
          <a:bodyPr/>
          <a:lstStyle/>
          <a:p>
            <a:fld id="{C5F1D1D1-CBED-4D15-B9B1-B1B2DE1B0EB7}" type="datetime1">
              <a:rPr lang="es-ES" smtClean="0"/>
              <a:t>14/11/2023</a:t>
            </a:fld>
            <a:endParaRPr lang="es-ES"/>
          </a:p>
        </p:txBody>
      </p:sp>
      <p:sp>
        <p:nvSpPr>
          <p:cNvPr id="6" name="Marcador de pie de página 5">
            <a:extLst>
              <a:ext uri="{FF2B5EF4-FFF2-40B4-BE49-F238E27FC236}">
                <a16:creationId xmlns:a16="http://schemas.microsoft.com/office/drawing/2014/main" id="{FD6BF625-2E55-F36A-FA3D-2BABD3CA88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AB745E-0339-510B-7342-7259427BEE4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317616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DBF301-32F7-45EA-9E57-49498ED5E5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F70186A-02E0-AFEB-7242-E55A128CA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92198F1-C752-E4BB-D475-5F477193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83D4DC4-86F1-8362-3423-EED83250BA9E}"/>
              </a:ext>
            </a:extLst>
          </p:cNvPr>
          <p:cNvSpPr>
            <a:spLocks noGrp="1"/>
          </p:cNvSpPr>
          <p:nvPr>
            <p:ph type="dt" sz="half" idx="10"/>
          </p:nvPr>
        </p:nvSpPr>
        <p:spPr/>
        <p:txBody>
          <a:bodyPr/>
          <a:lstStyle/>
          <a:p>
            <a:fld id="{6EE623F9-DAA7-4A38-9A3B-6324EC558CC6}" type="datetime1">
              <a:rPr lang="es-ES" smtClean="0"/>
              <a:t>14/11/2023</a:t>
            </a:fld>
            <a:endParaRPr lang="es-ES"/>
          </a:p>
        </p:txBody>
      </p:sp>
      <p:sp>
        <p:nvSpPr>
          <p:cNvPr id="6" name="Marcador de pie de página 5">
            <a:extLst>
              <a:ext uri="{FF2B5EF4-FFF2-40B4-BE49-F238E27FC236}">
                <a16:creationId xmlns:a16="http://schemas.microsoft.com/office/drawing/2014/main" id="{105116D9-9750-370B-9C7E-C1530C976C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ACFDC4-946B-16D3-46AC-A4676961E20F}"/>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7021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BF195CA-1AEA-3322-405D-046CE87FF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E656ACB-DCA9-3137-8674-9D209C05A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E87AD3B-4C1E-8D95-D011-79A9B5CEB7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0039B-1CAB-4C4F-A415-1E1323947B9D}" type="datetime1">
              <a:rPr lang="es-ES" smtClean="0"/>
              <a:t>14/11/2023</a:t>
            </a:fld>
            <a:endParaRPr lang="es-ES"/>
          </a:p>
        </p:txBody>
      </p:sp>
      <p:sp>
        <p:nvSpPr>
          <p:cNvPr id="5" name="Marcador de pie de página 4">
            <a:extLst>
              <a:ext uri="{FF2B5EF4-FFF2-40B4-BE49-F238E27FC236}">
                <a16:creationId xmlns:a16="http://schemas.microsoft.com/office/drawing/2014/main" id="{8CC14CCF-F456-1008-5FA6-25A7B23A7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FA6F63B-FB39-F359-CD71-BC75E39FA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2F33E-5344-4F77-A5AA-3009173103DD}" type="slidenum">
              <a:rPr lang="es-ES" smtClean="0"/>
              <a:t>‹Nº›</a:t>
            </a:fld>
            <a:endParaRPr lang="es-ES"/>
          </a:p>
        </p:txBody>
      </p:sp>
    </p:spTree>
    <p:extLst>
      <p:ext uri="{BB962C8B-B14F-4D97-AF65-F5344CB8AC3E}">
        <p14:creationId xmlns:p14="http://schemas.microsoft.com/office/powerpoint/2010/main" val="282999732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odecademy.com/learn/learn-the-command-lin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maralesmarina2023/mi-primer-repositorio.g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almaralesmarina2023/proyecto-javascript.git"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5.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4.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5.bin"/><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arinita2023/proyecto-javascript.gi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FA3D0-8B7A-98C4-3B8C-CFA70B37006D}"/>
              </a:ext>
            </a:extLst>
          </p:cNvPr>
          <p:cNvSpPr>
            <a:spLocks noGrp="1"/>
          </p:cNvSpPr>
          <p:nvPr>
            <p:ph type="title"/>
          </p:nvPr>
        </p:nvSpPr>
        <p:spPr>
          <a:xfrm>
            <a:off x="1062789" y="1894987"/>
            <a:ext cx="10515600" cy="1534013"/>
          </a:xfrm>
        </p:spPr>
        <p:txBody>
          <a:bodyPr>
            <a:normAutofit/>
          </a:bodyPr>
          <a:lstStyle/>
          <a:p>
            <a:pPr algn="ctr"/>
            <a:r>
              <a:rPr lang="es-ES" sz="4800" b="1" dirty="0"/>
              <a:t>Tema </a:t>
            </a:r>
            <a:r>
              <a:rPr lang="en-CA" sz="4800" b="1" dirty="0"/>
              <a:t>2. </a:t>
            </a:r>
            <a:r>
              <a:rPr lang="es-ES" sz="4800" b="1" dirty="0"/>
              <a:t>GitHub</a:t>
            </a:r>
          </a:p>
        </p:txBody>
      </p:sp>
      <p:sp>
        <p:nvSpPr>
          <p:cNvPr id="3" name="Marcador de contenido 2">
            <a:extLst>
              <a:ext uri="{FF2B5EF4-FFF2-40B4-BE49-F238E27FC236}">
                <a16:creationId xmlns:a16="http://schemas.microsoft.com/office/drawing/2014/main" id="{52EFE887-E84C-26C1-7FFC-9E95DF0AD177}"/>
              </a:ext>
            </a:extLst>
          </p:cNvPr>
          <p:cNvSpPr>
            <a:spLocks noGrp="1"/>
          </p:cNvSpPr>
          <p:nvPr>
            <p:ph idx="1"/>
          </p:nvPr>
        </p:nvSpPr>
        <p:spPr>
          <a:xfrm>
            <a:off x="1383630" y="3801979"/>
            <a:ext cx="10515600" cy="2636434"/>
          </a:xfrm>
        </p:spPr>
        <p:txBody>
          <a:bodyPr>
            <a:normAutofit fontScale="55000" lnSpcReduction="20000"/>
          </a:bodyPr>
          <a:lstStyle/>
          <a:p>
            <a:pPr marL="0" indent="0">
              <a:buNone/>
            </a:pPr>
            <a:r>
              <a:rPr lang="es-ES" sz="4400" dirty="0"/>
              <a:t>Objetivos: Conocer el entorno de desarrollo </a:t>
            </a:r>
            <a:r>
              <a:rPr lang="es-ES" sz="4400" dirty="0" err="1"/>
              <a:t>FullStack</a:t>
            </a:r>
            <a:r>
              <a:rPr lang="es-ES" sz="4400" dirty="0"/>
              <a:t>.</a:t>
            </a:r>
          </a:p>
          <a:p>
            <a:pPr marL="0" indent="0">
              <a:buNone/>
            </a:pPr>
            <a:r>
              <a:rPr lang="es-ES" sz="4400" dirty="0"/>
              <a:t>                   Iniciar el trabajo con las herramientas Git y GitHub</a:t>
            </a:r>
          </a:p>
          <a:p>
            <a:pPr marL="0" indent="0">
              <a:buNone/>
            </a:pPr>
            <a:r>
              <a:rPr lang="es-ES" sz="3400" dirty="0"/>
              <a:t>Recursos:</a:t>
            </a:r>
          </a:p>
          <a:p>
            <a:pPr marL="0" indent="0">
              <a:buNone/>
            </a:pPr>
            <a:r>
              <a:rPr lang="en-US" sz="3400" dirty="0"/>
              <a:t> [Setup Development Environment](</a:t>
            </a:r>
            <a:r>
              <a:rPr lang="en-US" sz="3400" dirty="0">
                <a:hlinkClick r:id="rId3"/>
              </a:rPr>
              <a:t>https://www.codecademy.com/learn/learn-the-command-line</a:t>
            </a:r>
            <a:r>
              <a:rPr lang="en-US" sz="3400" dirty="0"/>
              <a:t>)</a:t>
            </a:r>
          </a:p>
          <a:p>
            <a:pPr marL="0" indent="0">
              <a:buNone/>
            </a:pPr>
            <a:r>
              <a:rPr lang="en-US" sz="3400" b="0" i="0" u="none" strike="noStrike" dirty="0">
                <a:solidFill>
                  <a:srgbClr val="000000"/>
                </a:solidFill>
                <a:effectLst/>
                <a:latin typeface="Calibri" panose="020F0502020204030204" pitchFamily="34" charset="0"/>
              </a:rPr>
              <a:t> - </a:t>
            </a:r>
            <a:r>
              <a:rPr lang="en-US" sz="3400" dirty="0"/>
              <a:t>[](https://www.youtube.com/watch?v=SWYqp7iY_Tc) </a:t>
            </a:r>
          </a:p>
          <a:p>
            <a:pPr marL="0" indent="0">
              <a:buNone/>
            </a:pPr>
            <a:r>
              <a:rPr lang="en-US" sz="3400" dirty="0"/>
              <a:t>  [</a:t>
            </a:r>
            <a:r>
              <a:rPr lang="en-US" sz="3400" b="0" i="0" u="none" strike="noStrike" dirty="0">
                <a:solidFill>
                  <a:srgbClr val="000000"/>
                </a:solidFill>
                <a:effectLst/>
                <a:latin typeface="Calibri" panose="020F0502020204030204" pitchFamily="34" charset="0"/>
              </a:rPr>
              <a:t>Git &amp; GitHub Crash Course ]</a:t>
            </a:r>
            <a:r>
              <a:rPr lang="en-US" sz="3400" dirty="0"/>
              <a:t>https://www.youtube.com/watch?v=mBYSUUnMt9M</a:t>
            </a:r>
          </a:p>
          <a:p>
            <a:pPr marL="0" indent="0">
              <a:buNone/>
            </a:pPr>
            <a:r>
              <a:rPr lang="en-US" sz="3400" dirty="0" err="1"/>
              <a:t>Tiempo</a:t>
            </a:r>
            <a:r>
              <a:rPr lang="en-US" sz="3400" dirty="0"/>
              <a:t> </a:t>
            </a:r>
            <a:r>
              <a:rPr lang="en-US" sz="3400" dirty="0" err="1"/>
              <a:t>estimado</a:t>
            </a:r>
            <a:r>
              <a:rPr lang="en-US" sz="3400" dirty="0"/>
              <a:t>: 3h</a:t>
            </a:r>
          </a:p>
          <a:p>
            <a:pPr marL="0" indent="0">
              <a:buNone/>
            </a:pPr>
            <a:endParaRPr lang="es-ES" dirty="0"/>
          </a:p>
        </p:txBody>
      </p:sp>
      <p:sp>
        <p:nvSpPr>
          <p:cNvPr id="5" name="Rectángulo 4">
            <a:extLst>
              <a:ext uri="{FF2B5EF4-FFF2-40B4-BE49-F238E27FC236}">
                <a16:creationId xmlns:a16="http://schemas.microsoft.com/office/drawing/2014/main" id="{4CC23092-EBD2-5D32-2920-BB8D90EE3F09}"/>
              </a:ext>
            </a:extLst>
          </p:cNvPr>
          <p:cNvSpPr/>
          <p:nvPr/>
        </p:nvSpPr>
        <p:spPr>
          <a:xfrm>
            <a:off x="0" y="-43893"/>
            <a:ext cx="12192000" cy="99073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2800" b="1" dirty="0"/>
              <a:t>M</a:t>
            </a:r>
            <a:r>
              <a:rPr lang="es-ES" sz="2800" b="1" dirty="0" err="1"/>
              <a:t>ó</a:t>
            </a:r>
            <a:r>
              <a:rPr lang="en-CA" sz="2800" b="1" dirty="0" err="1"/>
              <a:t>dulo</a:t>
            </a:r>
            <a:r>
              <a:rPr lang="en-CA" sz="2800" b="1" dirty="0"/>
              <a:t> 2. </a:t>
            </a:r>
            <a:r>
              <a:rPr lang="es-ES" sz="2800" b="1" dirty="0"/>
              <a:t>Introducción al entorno de   desarrollo Full </a:t>
            </a:r>
            <a:r>
              <a:rPr lang="es-ES" sz="2800" b="1" dirty="0" err="1"/>
              <a:t>Stack</a:t>
            </a:r>
            <a:endParaRPr lang="es-ES" sz="2800" dirty="0"/>
          </a:p>
        </p:txBody>
      </p:sp>
      <p:sp>
        <p:nvSpPr>
          <p:cNvPr id="7" name="Marcador de número de diapositiva 6">
            <a:extLst>
              <a:ext uri="{FF2B5EF4-FFF2-40B4-BE49-F238E27FC236}">
                <a16:creationId xmlns:a16="http://schemas.microsoft.com/office/drawing/2014/main" id="{46EDF4FD-AA0D-6BE7-39CF-BA207F226032}"/>
              </a:ext>
            </a:extLst>
          </p:cNvPr>
          <p:cNvSpPr>
            <a:spLocks noGrp="1"/>
          </p:cNvSpPr>
          <p:nvPr>
            <p:ph type="sldNum" sz="quarter" idx="12"/>
          </p:nvPr>
        </p:nvSpPr>
        <p:spPr/>
        <p:txBody>
          <a:bodyPr/>
          <a:lstStyle/>
          <a:p>
            <a:fld id="{17A2F33E-5344-4F77-A5AA-3009173103DD}" type="slidenum">
              <a:rPr lang="es-ES" smtClean="0"/>
              <a:t>1</a:t>
            </a:fld>
            <a:endParaRPr lang="es-ES"/>
          </a:p>
        </p:txBody>
      </p:sp>
    </p:spTree>
    <p:extLst>
      <p:ext uri="{BB962C8B-B14F-4D97-AF65-F5344CB8AC3E}">
        <p14:creationId xmlns:p14="http://schemas.microsoft.com/office/powerpoint/2010/main" val="2707770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FBFD4-51E3-14DF-4FC7-31107A027682}"/>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CB001391-B747-BD33-4D7F-5E6BD4D82CB8}"/>
              </a:ext>
            </a:extLst>
          </p:cNvPr>
          <p:cNvPicPr>
            <a:picLocks noGrp="1" noChangeAspect="1"/>
          </p:cNvPicPr>
          <p:nvPr>
            <p:ph idx="1"/>
          </p:nvPr>
        </p:nvPicPr>
        <p:blipFill>
          <a:blip r:embed="rId3"/>
          <a:stretch>
            <a:fillRect/>
          </a:stretch>
        </p:blipFill>
        <p:spPr>
          <a:xfrm>
            <a:off x="1053502" y="1507958"/>
            <a:ext cx="9379144" cy="4534068"/>
          </a:xfrm>
        </p:spPr>
      </p:pic>
      <p:sp>
        <p:nvSpPr>
          <p:cNvPr id="3" name="Marcador de número de diapositiva 2">
            <a:extLst>
              <a:ext uri="{FF2B5EF4-FFF2-40B4-BE49-F238E27FC236}">
                <a16:creationId xmlns:a16="http://schemas.microsoft.com/office/drawing/2014/main" id="{EBFEBC3C-AF68-F99F-D0F2-C63753E6BE67}"/>
              </a:ext>
            </a:extLst>
          </p:cNvPr>
          <p:cNvSpPr>
            <a:spLocks noGrp="1"/>
          </p:cNvSpPr>
          <p:nvPr>
            <p:ph type="sldNum" sz="quarter" idx="12"/>
          </p:nvPr>
        </p:nvSpPr>
        <p:spPr/>
        <p:txBody>
          <a:bodyPr/>
          <a:lstStyle/>
          <a:p>
            <a:fld id="{17A2F33E-5344-4F77-A5AA-3009173103DD}" type="slidenum">
              <a:rPr lang="es-ES" smtClean="0"/>
              <a:t>10</a:t>
            </a:fld>
            <a:endParaRPr lang="es-ES"/>
          </a:p>
        </p:txBody>
      </p:sp>
    </p:spTree>
    <p:extLst>
      <p:ext uri="{BB962C8B-B14F-4D97-AF65-F5344CB8AC3E}">
        <p14:creationId xmlns:p14="http://schemas.microsoft.com/office/powerpoint/2010/main" val="5093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C10135-BE36-E90F-285F-BAC32CC1DFC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EBE7534-FE0A-BD1D-94AD-5FABE4F14036}"/>
              </a:ext>
            </a:extLst>
          </p:cNvPr>
          <p:cNvSpPr>
            <a:spLocks noGrp="1"/>
          </p:cNvSpPr>
          <p:nvPr>
            <p:ph idx="1"/>
          </p:nvPr>
        </p:nvSpPr>
        <p:spPr/>
        <p:txBody>
          <a:bodyPr/>
          <a:lstStyle/>
          <a:p>
            <a:endParaRPr lang="es-ES"/>
          </a:p>
        </p:txBody>
      </p:sp>
      <p:pic>
        <p:nvPicPr>
          <p:cNvPr id="7" name="Imagen 6">
            <a:extLst>
              <a:ext uri="{FF2B5EF4-FFF2-40B4-BE49-F238E27FC236}">
                <a16:creationId xmlns:a16="http://schemas.microsoft.com/office/drawing/2014/main" id="{221DD153-11E7-BC10-ED21-39676350B482}"/>
              </a:ext>
            </a:extLst>
          </p:cNvPr>
          <p:cNvPicPr>
            <a:picLocks noChangeAspect="1"/>
          </p:cNvPicPr>
          <p:nvPr/>
        </p:nvPicPr>
        <p:blipFill>
          <a:blip r:embed="rId3"/>
          <a:stretch>
            <a:fillRect/>
          </a:stretch>
        </p:blipFill>
        <p:spPr>
          <a:xfrm>
            <a:off x="319087" y="619125"/>
            <a:ext cx="11553825" cy="5557838"/>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D2A2B022-AA93-AE4B-D9DF-6F7793C74F3D}"/>
              </a:ext>
            </a:extLst>
          </p:cNvPr>
          <p:cNvSpPr>
            <a:spLocks noGrp="1"/>
          </p:cNvSpPr>
          <p:nvPr>
            <p:ph type="sldNum" sz="quarter" idx="12"/>
          </p:nvPr>
        </p:nvSpPr>
        <p:spPr/>
        <p:txBody>
          <a:bodyPr/>
          <a:lstStyle/>
          <a:p>
            <a:fld id="{17A2F33E-5344-4F77-A5AA-3009173103DD}" type="slidenum">
              <a:rPr lang="es-ES" smtClean="0"/>
              <a:t>11</a:t>
            </a:fld>
            <a:endParaRPr lang="es-ES"/>
          </a:p>
        </p:txBody>
      </p:sp>
    </p:spTree>
    <p:extLst>
      <p:ext uri="{BB962C8B-B14F-4D97-AF65-F5344CB8AC3E}">
        <p14:creationId xmlns:p14="http://schemas.microsoft.com/office/powerpoint/2010/main" val="399297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1073B-E1BB-834A-3B54-E1F01F32D349}"/>
              </a:ext>
            </a:extLst>
          </p:cNvPr>
          <p:cNvSpPr>
            <a:spLocks noGrp="1"/>
          </p:cNvSpPr>
          <p:nvPr>
            <p:ph type="title"/>
          </p:nvPr>
        </p:nvSpPr>
        <p:spPr/>
        <p:txBody>
          <a:bodyPr/>
          <a:lstStyle/>
          <a:p>
            <a:r>
              <a:rPr lang="es-ES" dirty="0"/>
              <a:t>Crear un nuevo repositorio</a:t>
            </a:r>
          </a:p>
        </p:txBody>
      </p:sp>
      <p:sp>
        <p:nvSpPr>
          <p:cNvPr id="3" name="Marcador de número de diapositiva 2">
            <a:extLst>
              <a:ext uri="{FF2B5EF4-FFF2-40B4-BE49-F238E27FC236}">
                <a16:creationId xmlns:a16="http://schemas.microsoft.com/office/drawing/2014/main" id="{B8B6606A-2CCB-8555-A425-4351B6D821DF}"/>
              </a:ext>
            </a:extLst>
          </p:cNvPr>
          <p:cNvSpPr>
            <a:spLocks noGrp="1"/>
          </p:cNvSpPr>
          <p:nvPr>
            <p:ph type="sldNum" sz="quarter" idx="12"/>
          </p:nvPr>
        </p:nvSpPr>
        <p:spPr/>
        <p:txBody>
          <a:bodyPr/>
          <a:lstStyle/>
          <a:p>
            <a:fld id="{17A2F33E-5344-4F77-A5AA-3009173103DD}" type="slidenum">
              <a:rPr lang="es-ES" smtClean="0"/>
              <a:t>12</a:t>
            </a:fld>
            <a:endParaRPr lang="es-ES"/>
          </a:p>
        </p:txBody>
      </p:sp>
      <p:sp>
        <p:nvSpPr>
          <p:cNvPr id="8" name="Marcador de contenido 7">
            <a:extLst>
              <a:ext uri="{FF2B5EF4-FFF2-40B4-BE49-F238E27FC236}">
                <a16:creationId xmlns:a16="http://schemas.microsoft.com/office/drawing/2014/main" id="{65D18968-46AA-468A-B1B0-F3DA0AEEBA02}"/>
              </a:ext>
            </a:extLst>
          </p:cNvPr>
          <p:cNvSpPr>
            <a:spLocks noGrp="1"/>
          </p:cNvSpPr>
          <p:nvPr>
            <p:ph idx="1"/>
          </p:nvPr>
        </p:nvSpPr>
        <p:spPr/>
        <p:txBody>
          <a:bodyPr/>
          <a:lstStyle/>
          <a:p>
            <a:endParaRPr lang="es-ES" dirty="0"/>
          </a:p>
        </p:txBody>
      </p:sp>
      <p:pic>
        <p:nvPicPr>
          <p:cNvPr id="9" name="Imagen 8">
            <a:extLst>
              <a:ext uri="{FF2B5EF4-FFF2-40B4-BE49-F238E27FC236}">
                <a16:creationId xmlns:a16="http://schemas.microsoft.com/office/drawing/2014/main" id="{0711B48C-42AE-4FDB-AA69-35F8AD3D41B6}"/>
              </a:ext>
            </a:extLst>
          </p:cNvPr>
          <p:cNvPicPr>
            <a:picLocks noChangeAspect="1"/>
          </p:cNvPicPr>
          <p:nvPr/>
        </p:nvPicPr>
        <p:blipFill>
          <a:blip r:embed="rId3"/>
          <a:stretch>
            <a:fillRect/>
          </a:stretch>
        </p:blipFill>
        <p:spPr>
          <a:xfrm>
            <a:off x="838200" y="1690688"/>
            <a:ext cx="7229475" cy="4391025"/>
          </a:xfrm>
          <a:prstGeom prst="rect">
            <a:avLst/>
          </a:prstGeom>
          <a:ln>
            <a:solidFill>
              <a:schemeClr val="accent1"/>
            </a:solidFill>
          </a:ln>
        </p:spPr>
      </p:pic>
    </p:spTree>
    <p:extLst>
      <p:ext uri="{BB962C8B-B14F-4D97-AF65-F5344CB8AC3E}">
        <p14:creationId xmlns:p14="http://schemas.microsoft.com/office/powerpoint/2010/main" val="45821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D208C-9638-A517-EDB9-5C578E31F318}"/>
              </a:ext>
            </a:extLst>
          </p:cNvPr>
          <p:cNvSpPr>
            <a:spLocks noGrp="1"/>
          </p:cNvSpPr>
          <p:nvPr>
            <p:ph type="title"/>
          </p:nvPr>
        </p:nvSpPr>
        <p:spPr/>
        <p:txBody>
          <a:bodyPr/>
          <a:lstStyle/>
          <a:p>
            <a:r>
              <a:rPr lang="es-ES" dirty="0"/>
              <a:t>Creando un nuevo repositorio</a:t>
            </a:r>
          </a:p>
        </p:txBody>
      </p:sp>
      <p:sp>
        <p:nvSpPr>
          <p:cNvPr id="3" name="Marcador de contenido 2">
            <a:extLst>
              <a:ext uri="{FF2B5EF4-FFF2-40B4-BE49-F238E27FC236}">
                <a16:creationId xmlns:a16="http://schemas.microsoft.com/office/drawing/2014/main" id="{2391C669-82E9-E8D5-44D5-EA4057FD6DA6}"/>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525C1E34-A0F5-542D-1948-775BAB25B2AF}"/>
              </a:ext>
            </a:extLst>
          </p:cNvPr>
          <p:cNvPicPr>
            <a:picLocks noChangeAspect="1"/>
          </p:cNvPicPr>
          <p:nvPr/>
        </p:nvPicPr>
        <p:blipFill>
          <a:blip r:embed="rId2"/>
          <a:stretch>
            <a:fillRect/>
          </a:stretch>
        </p:blipFill>
        <p:spPr>
          <a:xfrm>
            <a:off x="1495424" y="1825625"/>
            <a:ext cx="7359817" cy="4057650"/>
          </a:xfrm>
          <a:prstGeom prst="rect">
            <a:avLst/>
          </a:prstGeom>
          <a:ln>
            <a:solidFill>
              <a:schemeClr val="accent1"/>
            </a:solidFill>
          </a:ln>
        </p:spPr>
      </p:pic>
      <p:sp>
        <p:nvSpPr>
          <p:cNvPr id="5" name="Marcador de número de diapositiva 4">
            <a:extLst>
              <a:ext uri="{FF2B5EF4-FFF2-40B4-BE49-F238E27FC236}">
                <a16:creationId xmlns:a16="http://schemas.microsoft.com/office/drawing/2014/main" id="{34A2A08A-8EBB-B3EB-A603-B5DDB698665A}"/>
              </a:ext>
            </a:extLst>
          </p:cNvPr>
          <p:cNvSpPr>
            <a:spLocks noGrp="1"/>
          </p:cNvSpPr>
          <p:nvPr>
            <p:ph type="sldNum" sz="quarter" idx="12"/>
          </p:nvPr>
        </p:nvSpPr>
        <p:spPr/>
        <p:txBody>
          <a:bodyPr/>
          <a:lstStyle/>
          <a:p>
            <a:fld id="{17A2F33E-5344-4F77-A5AA-3009173103DD}" type="slidenum">
              <a:rPr lang="es-ES" smtClean="0"/>
              <a:t>13</a:t>
            </a:fld>
            <a:endParaRPr lang="es-ES"/>
          </a:p>
        </p:txBody>
      </p:sp>
    </p:spTree>
    <p:extLst>
      <p:ext uri="{BB962C8B-B14F-4D97-AF65-F5344CB8AC3E}">
        <p14:creationId xmlns:p14="http://schemas.microsoft.com/office/powerpoint/2010/main" val="193110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9E023-CE9B-057D-ACD0-5476614F6F8E}"/>
              </a:ext>
            </a:extLst>
          </p:cNvPr>
          <p:cNvSpPr>
            <a:spLocks noGrp="1"/>
          </p:cNvSpPr>
          <p:nvPr>
            <p:ph type="title"/>
          </p:nvPr>
        </p:nvSpPr>
        <p:spPr/>
        <p:txBody>
          <a:bodyPr/>
          <a:lstStyle/>
          <a:p>
            <a:r>
              <a:rPr lang="en-CA" dirty="0" err="1"/>
              <a:t>Estructura</a:t>
            </a:r>
            <a:r>
              <a:rPr lang="en-CA" dirty="0"/>
              <a:t> del </a:t>
            </a:r>
            <a:r>
              <a:rPr lang="en-CA" dirty="0" err="1"/>
              <a:t>repositorio</a:t>
            </a:r>
            <a:endParaRPr lang="es-ES" dirty="0"/>
          </a:p>
        </p:txBody>
      </p:sp>
      <p:sp>
        <p:nvSpPr>
          <p:cNvPr id="7" name="Marcador de contenido 6">
            <a:extLst>
              <a:ext uri="{FF2B5EF4-FFF2-40B4-BE49-F238E27FC236}">
                <a16:creationId xmlns:a16="http://schemas.microsoft.com/office/drawing/2014/main" id="{16899FFF-003E-F441-6E8A-6DF38F106629}"/>
              </a:ext>
            </a:extLst>
          </p:cNvPr>
          <p:cNvSpPr>
            <a:spLocks noGrp="1"/>
          </p:cNvSpPr>
          <p:nvPr>
            <p:ph idx="1"/>
          </p:nvPr>
        </p:nvSpPr>
        <p:spPr/>
        <p:txBody>
          <a:bodyPr/>
          <a:lstStyle/>
          <a:p>
            <a:endParaRPr lang="es-ES"/>
          </a:p>
        </p:txBody>
      </p:sp>
      <p:pic>
        <p:nvPicPr>
          <p:cNvPr id="11" name="Imagen 10">
            <a:extLst>
              <a:ext uri="{FF2B5EF4-FFF2-40B4-BE49-F238E27FC236}">
                <a16:creationId xmlns:a16="http://schemas.microsoft.com/office/drawing/2014/main" id="{1244C890-7289-666E-3791-674A186901F1}"/>
              </a:ext>
            </a:extLst>
          </p:cNvPr>
          <p:cNvPicPr>
            <a:picLocks noChangeAspect="1"/>
          </p:cNvPicPr>
          <p:nvPr/>
        </p:nvPicPr>
        <p:blipFill>
          <a:blip r:embed="rId3"/>
          <a:stretch>
            <a:fillRect/>
          </a:stretch>
        </p:blipFill>
        <p:spPr>
          <a:xfrm>
            <a:off x="233362" y="1777206"/>
            <a:ext cx="11725275" cy="4448175"/>
          </a:xfrm>
          <a:prstGeom prst="rect">
            <a:avLst/>
          </a:prstGeom>
          <a:ln>
            <a:solidFill>
              <a:schemeClr val="accent1"/>
            </a:solidFill>
          </a:ln>
        </p:spPr>
      </p:pic>
      <p:sp>
        <p:nvSpPr>
          <p:cNvPr id="3" name="Marcador de número de diapositiva 2">
            <a:extLst>
              <a:ext uri="{FF2B5EF4-FFF2-40B4-BE49-F238E27FC236}">
                <a16:creationId xmlns:a16="http://schemas.microsoft.com/office/drawing/2014/main" id="{5347B5C6-71C4-8FBE-A9A4-83CE45DF63DD}"/>
              </a:ext>
            </a:extLst>
          </p:cNvPr>
          <p:cNvSpPr>
            <a:spLocks noGrp="1"/>
          </p:cNvSpPr>
          <p:nvPr>
            <p:ph type="sldNum" sz="quarter" idx="12"/>
          </p:nvPr>
        </p:nvSpPr>
        <p:spPr/>
        <p:txBody>
          <a:bodyPr/>
          <a:lstStyle/>
          <a:p>
            <a:fld id="{17A2F33E-5344-4F77-A5AA-3009173103DD}" type="slidenum">
              <a:rPr lang="es-ES" smtClean="0"/>
              <a:t>14</a:t>
            </a:fld>
            <a:endParaRPr lang="es-ES"/>
          </a:p>
        </p:txBody>
      </p:sp>
    </p:spTree>
    <p:extLst>
      <p:ext uri="{BB962C8B-B14F-4D97-AF65-F5344CB8AC3E}">
        <p14:creationId xmlns:p14="http://schemas.microsoft.com/office/powerpoint/2010/main" val="399238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264B9-4208-004E-4C5A-CA7E11DB7E13}"/>
              </a:ext>
            </a:extLst>
          </p:cNvPr>
          <p:cNvSpPr>
            <a:spLocks noGrp="1"/>
          </p:cNvSpPr>
          <p:nvPr>
            <p:ph type="title"/>
          </p:nvPr>
        </p:nvSpPr>
        <p:spPr/>
        <p:txBody>
          <a:bodyPr>
            <a:normAutofit/>
          </a:bodyPr>
          <a:lstStyle/>
          <a:p>
            <a:r>
              <a:rPr lang="en-CA" sz="5400" dirty="0" err="1"/>
              <a:t>Clonar</a:t>
            </a:r>
            <a:r>
              <a:rPr lang="en-CA" sz="5400" dirty="0"/>
              <a:t> un </a:t>
            </a:r>
            <a:r>
              <a:rPr lang="en-CA" sz="5400" dirty="0" err="1"/>
              <a:t>repositorio</a:t>
            </a:r>
            <a:endParaRPr lang="es-ES" sz="5400" dirty="0"/>
          </a:p>
        </p:txBody>
      </p:sp>
      <p:sp>
        <p:nvSpPr>
          <p:cNvPr id="3" name="Marcador de contenido 2">
            <a:extLst>
              <a:ext uri="{FF2B5EF4-FFF2-40B4-BE49-F238E27FC236}">
                <a16:creationId xmlns:a16="http://schemas.microsoft.com/office/drawing/2014/main" id="{A782D844-6D6C-2D83-6E6E-3FEC41101453}"/>
              </a:ext>
            </a:extLst>
          </p:cNvPr>
          <p:cNvSpPr>
            <a:spLocks noGrp="1"/>
          </p:cNvSpPr>
          <p:nvPr>
            <p:ph idx="1"/>
          </p:nvPr>
        </p:nvSpPr>
        <p:spPr>
          <a:xfrm>
            <a:off x="838200" y="1825625"/>
            <a:ext cx="5257800" cy="4351338"/>
          </a:xfrm>
        </p:spPr>
        <p:txBody>
          <a:bodyPr>
            <a:normAutofit/>
          </a:bodyPr>
          <a:lstStyle/>
          <a:p>
            <a:pPr marL="0" indent="0" algn="just">
              <a:buNone/>
            </a:pPr>
            <a:r>
              <a:rPr lang="en-CA" sz="3200" dirty="0" err="1"/>
              <a:t>Clonar</a:t>
            </a:r>
            <a:r>
              <a:rPr lang="en-CA" sz="3200" dirty="0"/>
              <a:t> un </a:t>
            </a:r>
            <a:r>
              <a:rPr lang="en-CA" sz="3200" dirty="0" err="1"/>
              <a:t>repositorio</a:t>
            </a:r>
            <a:r>
              <a:rPr lang="en-CA" sz="3200" dirty="0"/>
              <a:t> </a:t>
            </a:r>
            <a:r>
              <a:rPr lang="en-CA" sz="3200" dirty="0" err="1"/>
              <a:t>significa</a:t>
            </a:r>
            <a:r>
              <a:rPr lang="en-CA" sz="3200" dirty="0"/>
              <a:t> </a:t>
            </a:r>
            <a:r>
              <a:rPr lang="en-CA" sz="3200" dirty="0" err="1"/>
              <a:t>crear</a:t>
            </a:r>
            <a:r>
              <a:rPr lang="en-CA" sz="3200" dirty="0"/>
              <a:t> una </a:t>
            </a:r>
            <a:r>
              <a:rPr lang="en-CA" sz="3200" dirty="0" err="1"/>
              <a:t>copia</a:t>
            </a:r>
            <a:r>
              <a:rPr lang="en-CA" sz="3200" dirty="0"/>
              <a:t> local de un </a:t>
            </a:r>
            <a:r>
              <a:rPr lang="en-CA" sz="3200" dirty="0" err="1"/>
              <a:t>repositorio</a:t>
            </a:r>
            <a:r>
              <a:rPr lang="en-CA" sz="3200" dirty="0"/>
              <a:t> </a:t>
            </a:r>
            <a:r>
              <a:rPr lang="en-CA" sz="3200" dirty="0" err="1"/>
              <a:t>remoto</a:t>
            </a:r>
            <a:r>
              <a:rPr lang="en-CA" sz="3200" dirty="0"/>
              <a:t> </a:t>
            </a:r>
            <a:r>
              <a:rPr lang="en-CA" sz="3200" dirty="0" err="1"/>
              <a:t>en</a:t>
            </a:r>
            <a:r>
              <a:rPr lang="en-CA" sz="3200" dirty="0"/>
              <a:t> </a:t>
            </a:r>
            <a:r>
              <a:rPr lang="en-CA" sz="3200" dirty="0" err="1"/>
              <a:t>tu</a:t>
            </a:r>
            <a:r>
              <a:rPr lang="en-CA" sz="3200" dirty="0"/>
              <a:t> </a:t>
            </a:r>
            <a:r>
              <a:rPr lang="en-CA" sz="3200" dirty="0" err="1"/>
              <a:t>computadora</a:t>
            </a:r>
            <a:r>
              <a:rPr lang="en-CA" sz="3200" dirty="0"/>
              <a:t>, </a:t>
            </a:r>
            <a:r>
              <a:rPr lang="en-CA" sz="3200" dirty="0" err="1"/>
              <a:t>incluyendo</a:t>
            </a:r>
            <a:r>
              <a:rPr lang="en-CA" sz="3200" dirty="0"/>
              <a:t> </a:t>
            </a:r>
            <a:r>
              <a:rPr lang="en-CA" sz="3200" dirty="0" err="1"/>
              <a:t>todas</a:t>
            </a:r>
            <a:r>
              <a:rPr lang="en-CA" sz="3200" dirty="0"/>
              <a:t> sus </a:t>
            </a:r>
            <a:r>
              <a:rPr lang="en-CA" sz="3200" dirty="0" err="1"/>
              <a:t>versiones</a:t>
            </a:r>
            <a:r>
              <a:rPr lang="en-CA" sz="3200" dirty="0"/>
              <a:t> y el </a:t>
            </a:r>
            <a:r>
              <a:rPr lang="en-CA" sz="3200" dirty="0" err="1"/>
              <a:t>historial</a:t>
            </a:r>
            <a:r>
              <a:rPr lang="en-CA" sz="3200" dirty="0"/>
              <a:t> de commits.</a:t>
            </a:r>
            <a:endParaRPr lang="es-ES" sz="3200" dirty="0"/>
          </a:p>
        </p:txBody>
      </p:sp>
      <p:pic>
        <p:nvPicPr>
          <p:cNvPr id="4" name="Marcador de contenido 4">
            <a:extLst>
              <a:ext uri="{FF2B5EF4-FFF2-40B4-BE49-F238E27FC236}">
                <a16:creationId xmlns:a16="http://schemas.microsoft.com/office/drawing/2014/main" id="{BC514CF1-B30B-A02F-EE72-05BAE8123294}"/>
              </a:ext>
            </a:extLst>
          </p:cNvPr>
          <p:cNvPicPr>
            <a:picLocks noChangeAspect="1"/>
          </p:cNvPicPr>
          <p:nvPr/>
        </p:nvPicPr>
        <p:blipFill>
          <a:blip r:embed="rId3"/>
          <a:stretch>
            <a:fillRect/>
          </a:stretch>
        </p:blipFill>
        <p:spPr>
          <a:xfrm>
            <a:off x="6870031" y="1183710"/>
            <a:ext cx="2723148" cy="4843505"/>
          </a:xfrm>
          <a:prstGeom prst="rect">
            <a:avLst/>
          </a:prstGeom>
        </p:spPr>
      </p:pic>
      <p:sp>
        <p:nvSpPr>
          <p:cNvPr id="5" name="Rectángulo 4">
            <a:extLst>
              <a:ext uri="{FF2B5EF4-FFF2-40B4-BE49-F238E27FC236}">
                <a16:creationId xmlns:a16="http://schemas.microsoft.com/office/drawing/2014/main" id="{4874BF1F-630C-1437-4524-DA6416353549}"/>
              </a:ext>
            </a:extLst>
          </p:cNvPr>
          <p:cNvSpPr/>
          <p:nvPr/>
        </p:nvSpPr>
        <p:spPr>
          <a:xfrm>
            <a:off x="9759616" y="2045670"/>
            <a:ext cx="1427747" cy="5173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err="1">
                <a:solidFill>
                  <a:schemeClr val="tx1"/>
                </a:solidFill>
              </a:rPr>
              <a:t>origin</a:t>
            </a:r>
            <a:endParaRPr lang="es-ES" sz="2400" b="1" dirty="0">
              <a:solidFill>
                <a:schemeClr val="tx1"/>
              </a:solidFill>
            </a:endParaRPr>
          </a:p>
        </p:txBody>
      </p:sp>
      <p:sp>
        <p:nvSpPr>
          <p:cNvPr id="6" name="Rectángulo 5">
            <a:extLst>
              <a:ext uri="{FF2B5EF4-FFF2-40B4-BE49-F238E27FC236}">
                <a16:creationId xmlns:a16="http://schemas.microsoft.com/office/drawing/2014/main" id="{A9016C9F-D6AF-1573-0E97-EEE291C3E986}"/>
              </a:ext>
            </a:extLst>
          </p:cNvPr>
          <p:cNvSpPr/>
          <p:nvPr/>
        </p:nvSpPr>
        <p:spPr>
          <a:xfrm>
            <a:off x="9759615" y="3341593"/>
            <a:ext cx="1427747" cy="5173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b="1" dirty="0" err="1">
                <a:solidFill>
                  <a:schemeClr val="tx1"/>
                </a:solidFill>
              </a:rPr>
              <a:t>git</a:t>
            </a:r>
            <a:r>
              <a:rPr lang="es-ES" sz="2400" b="1" dirty="0">
                <a:solidFill>
                  <a:schemeClr val="tx1"/>
                </a:solidFill>
              </a:rPr>
              <a:t> clone  </a:t>
            </a:r>
          </a:p>
        </p:txBody>
      </p:sp>
      <p:sp>
        <p:nvSpPr>
          <p:cNvPr id="7" name="Marcador de número de diapositiva 6">
            <a:extLst>
              <a:ext uri="{FF2B5EF4-FFF2-40B4-BE49-F238E27FC236}">
                <a16:creationId xmlns:a16="http://schemas.microsoft.com/office/drawing/2014/main" id="{93591602-6AC4-F2AD-BA8A-B93F17E83348}"/>
              </a:ext>
            </a:extLst>
          </p:cNvPr>
          <p:cNvSpPr>
            <a:spLocks noGrp="1"/>
          </p:cNvSpPr>
          <p:nvPr>
            <p:ph type="sldNum" sz="quarter" idx="12"/>
          </p:nvPr>
        </p:nvSpPr>
        <p:spPr/>
        <p:txBody>
          <a:bodyPr/>
          <a:lstStyle/>
          <a:p>
            <a:fld id="{17A2F33E-5344-4F77-A5AA-3009173103DD}" type="slidenum">
              <a:rPr lang="es-ES" smtClean="0"/>
              <a:t>15</a:t>
            </a:fld>
            <a:endParaRPr lang="es-ES"/>
          </a:p>
        </p:txBody>
      </p:sp>
    </p:spTree>
    <p:extLst>
      <p:ext uri="{BB962C8B-B14F-4D97-AF65-F5344CB8AC3E}">
        <p14:creationId xmlns:p14="http://schemas.microsoft.com/office/powerpoint/2010/main" val="332886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5B025-1E5E-C65A-750D-5F9C57B5156A}"/>
              </a:ext>
            </a:extLst>
          </p:cNvPr>
          <p:cNvSpPr>
            <a:spLocks noGrp="1"/>
          </p:cNvSpPr>
          <p:nvPr>
            <p:ph type="title"/>
          </p:nvPr>
        </p:nvSpPr>
        <p:spPr/>
        <p:txBody>
          <a:bodyPr/>
          <a:lstStyle/>
          <a:p>
            <a:r>
              <a:rPr lang="es-ES" dirty="0"/>
              <a:t>Pasos para clonar un repositorio </a:t>
            </a:r>
          </a:p>
        </p:txBody>
      </p:sp>
      <p:sp>
        <p:nvSpPr>
          <p:cNvPr id="3" name="Marcador de contenido 2">
            <a:extLst>
              <a:ext uri="{FF2B5EF4-FFF2-40B4-BE49-F238E27FC236}">
                <a16:creationId xmlns:a16="http://schemas.microsoft.com/office/drawing/2014/main" id="{D8A4A626-94B7-8D49-C19F-15909AE5C4CC}"/>
              </a:ext>
            </a:extLst>
          </p:cNvPr>
          <p:cNvSpPr>
            <a:spLocks noGrp="1"/>
          </p:cNvSpPr>
          <p:nvPr>
            <p:ph idx="1"/>
          </p:nvPr>
        </p:nvSpPr>
        <p:spPr/>
        <p:txBody>
          <a:bodyPr/>
          <a:lstStyle/>
          <a:p>
            <a:r>
              <a:rPr lang="es-ES" dirty="0"/>
              <a:t>Seleccionar en nuestra computadora el lugar donde vamos a copiar nuestro </a:t>
            </a:r>
            <a:r>
              <a:rPr lang="es-ES" dirty="0" err="1"/>
              <a:t>respositorio</a:t>
            </a:r>
            <a:r>
              <a:rPr lang="es-ES" dirty="0"/>
              <a:t>. </a:t>
            </a:r>
          </a:p>
          <a:p>
            <a:pPr marL="0" indent="0">
              <a:buNone/>
            </a:pPr>
            <a:endParaRPr lang="es-ES" dirty="0"/>
          </a:p>
        </p:txBody>
      </p:sp>
      <p:pic>
        <p:nvPicPr>
          <p:cNvPr id="5" name="Imagen 4">
            <a:extLst>
              <a:ext uri="{FF2B5EF4-FFF2-40B4-BE49-F238E27FC236}">
                <a16:creationId xmlns:a16="http://schemas.microsoft.com/office/drawing/2014/main" id="{68B05C34-4163-61B8-E934-D0310E0D0FA9}"/>
              </a:ext>
            </a:extLst>
          </p:cNvPr>
          <p:cNvPicPr>
            <a:picLocks noChangeAspect="1"/>
          </p:cNvPicPr>
          <p:nvPr/>
        </p:nvPicPr>
        <p:blipFill>
          <a:blip r:embed="rId2"/>
          <a:stretch>
            <a:fillRect/>
          </a:stretch>
        </p:blipFill>
        <p:spPr>
          <a:xfrm>
            <a:off x="1088606" y="2831180"/>
            <a:ext cx="9274594" cy="2173957"/>
          </a:xfrm>
          <a:prstGeom prst="rect">
            <a:avLst/>
          </a:prstGeom>
        </p:spPr>
      </p:pic>
      <p:sp>
        <p:nvSpPr>
          <p:cNvPr id="4" name="Marcador de número de diapositiva 3">
            <a:extLst>
              <a:ext uri="{FF2B5EF4-FFF2-40B4-BE49-F238E27FC236}">
                <a16:creationId xmlns:a16="http://schemas.microsoft.com/office/drawing/2014/main" id="{452A2583-32A0-04E3-EE77-3E685E6AE355}"/>
              </a:ext>
            </a:extLst>
          </p:cNvPr>
          <p:cNvSpPr>
            <a:spLocks noGrp="1"/>
          </p:cNvSpPr>
          <p:nvPr>
            <p:ph type="sldNum" sz="quarter" idx="12"/>
          </p:nvPr>
        </p:nvSpPr>
        <p:spPr/>
        <p:txBody>
          <a:bodyPr/>
          <a:lstStyle/>
          <a:p>
            <a:fld id="{17A2F33E-5344-4F77-A5AA-3009173103DD}" type="slidenum">
              <a:rPr lang="es-ES" smtClean="0"/>
              <a:t>16</a:t>
            </a:fld>
            <a:endParaRPr lang="es-ES"/>
          </a:p>
        </p:txBody>
      </p:sp>
    </p:spTree>
    <p:extLst>
      <p:ext uri="{BB962C8B-B14F-4D97-AF65-F5344CB8AC3E}">
        <p14:creationId xmlns:p14="http://schemas.microsoft.com/office/powerpoint/2010/main" val="26575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80F5D-ECE2-379C-896D-3DAD0552559B}"/>
              </a:ext>
            </a:extLst>
          </p:cNvPr>
          <p:cNvSpPr>
            <a:spLocks noGrp="1"/>
          </p:cNvSpPr>
          <p:nvPr>
            <p:ph type="title"/>
          </p:nvPr>
        </p:nvSpPr>
        <p:spPr/>
        <p:txBody>
          <a:bodyPr/>
          <a:lstStyle/>
          <a:p>
            <a:r>
              <a:rPr lang="es-ES" dirty="0"/>
              <a:t>Pasos para clonar un repositorio </a:t>
            </a:r>
          </a:p>
        </p:txBody>
      </p:sp>
      <p:sp>
        <p:nvSpPr>
          <p:cNvPr id="3" name="Marcador de contenido 2">
            <a:extLst>
              <a:ext uri="{FF2B5EF4-FFF2-40B4-BE49-F238E27FC236}">
                <a16:creationId xmlns:a16="http://schemas.microsoft.com/office/drawing/2014/main" id="{7DF2B2C1-A014-01AD-784F-7224D3E4E5A2}"/>
              </a:ext>
            </a:extLst>
          </p:cNvPr>
          <p:cNvSpPr>
            <a:spLocks noGrp="1"/>
          </p:cNvSpPr>
          <p:nvPr>
            <p:ph idx="1"/>
          </p:nvPr>
        </p:nvSpPr>
        <p:spPr/>
        <p:txBody>
          <a:bodyPr/>
          <a:lstStyle/>
          <a:p>
            <a:r>
              <a:rPr lang="es-ES" dirty="0"/>
              <a:t>Identificar el repositorio que queremos clonar y copiar la dirección </a:t>
            </a:r>
          </a:p>
          <a:p>
            <a:pPr marL="0" indent="0">
              <a:buNone/>
            </a:pPr>
            <a:r>
              <a:rPr lang="es-ES" dirty="0"/>
              <a:t>   </a:t>
            </a:r>
          </a:p>
        </p:txBody>
      </p:sp>
      <p:pic>
        <p:nvPicPr>
          <p:cNvPr id="7" name="Imagen 6">
            <a:extLst>
              <a:ext uri="{FF2B5EF4-FFF2-40B4-BE49-F238E27FC236}">
                <a16:creationId xmlns:a16="http://schemas.microsoft.com/office/drawing/2014/main" id="{82A75044-683F-ABF8-5A28-7B082D43B2D5}"/>
              </a:ext>
            </a:extLst>
          </p:cNvPr>
          <p:cNvPicPr>
            <a:picLocks noChangeAspect="1"/>
          </p:cNvPicPr>
          <p:nvPr/>
        </p:nvPicPr>
        <p:blipFill>
          <a:blip r:embed="rId3"/>
          <a:stretch>
            <a:fillRect/>
          </a:stretch>
        </p:blipFill>
        <p:spPr>
          <a:xfrm>
            <a:off x="980322" y="2282825"/>
            <a:ext cx="8562975" cy="4210050"/>
          </a:xfrm>
          <a:prstGeom prst="rect">
            <a:avLst/>
          </a:prstGeom>
          <a:ln>
            <a:solidFill>
              <a:schemeClr val="accent1">
                <a:shade val="15000"/>
              </a:schemeClr>
            </a:solidFill>
          </a:ln>
        </p:spPr>
      </p:pic>
      <p:sp>
        <p:nvSpPr>
          <p:cNvPr id="4" name="Marcador de número de diapositiva 3">
            <a:extLst>
              <a:ext uri="{FF2B5EF4-FFF2-40B4-BE49-F238E27FC236}">
                <a16:creationId xmlns:a16="http://schemas.microsoft.com/office/drawing/2014/main" id="{F6B7E21A-15DE-F144-C15E-6C1796F44627}"/>
              </a:ext>
            </a:extLst>
          </p:cNvPr>
          <p:cNvSpPr>
            <a:spLocks noGrp="1"/>
          </p:cNvSpPr>
          <p:nvPr>
            <p:ph type="sldNum" sz="quarter" idx="12"/>
          </p:nvPr>
        </p:nvSpPr>
        <p:spPr/>
        <p:txBody>
          <a:bodyPr/>
          <a:lstStyle/>
          <a:p>
            <a:fld id="{17A2F33E-5344-4F77-A5AA-3009173103DD}" type="slidenum">
              <a:rPr lang="es-ES" smtClean="0"/>
              <a:t>17</a:t>
            </a:fld>
            <a:endParaRPr lang="es-ES"/>
          </a:p>
        </p:txBody>
      </p:sp>
    </p:spTree>
    <p:extLst>
      <p:ext uri="{BB962C8B-B14F-4D97-AF65-F5344CB8AC3E}">
        <p14:creationId xmlns:p14="http://schemas.microsoft.com/office/powerpoint/2010/main" val="191195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98C17-5D93-3EA5-9B03-A12C33A8CBC5}"/>
              </a:ext>
            </a:extLst>
          </p:cNvPr>
          <p:cNvSpPr>
            <a:spLocks noGrp="1"/>
          </p:cNvSpPr>
          <p:nvPr>
            <p:ph type="title"/>
          </p:nvPr>
        </p:nvSpPr>
        <p:spPr/>
        <p:txBody>
          <a:bodyPr/>
          <a:lstStyle/>
          <a:p>
            <a:r>
              <a:rPr lang="es-ES" dirty="0"/>
              <a:t>Pasos para clonar un repositorio </a:t>
            </a:r>
          </a:p>
        </p:txBody>
      </p:sp>
      <p:sp>
        <p:nvSpPr>
          <p:cNvPr id="3" name="Marcador de contenido 2">
            <a:extLst>
              <a:ext uri="{FF2B5EF4-FFF2-40B4-BE49-F238E27FC236}">
                <a16:creationId xmlns:a16="http://schemas.microsoft.com/office/drawing/2014/main" id="{388EE7D7-E0A6-55DA-4359-069EC5B4CF12}"/>
              </a:ext>
            </a:extLst>
          </p:cNvPr>
          <p:cNvSpPr>
            <a:spLocks noGrp="1"/>
          </p:cNvSpPr>
          <p:nvPr>
            <p:ph idx="1"/>
          </p:nvPr>
        </p:nvSpPr>
        <p:spPr/>
        <p:txBody>
          <a:bodyPr/>
          <a:lstStyle/>
          <a:p>
            <a:pPr marL="0" indent="0">
              <a:buNone/>
            </a:pPr>
            <a:r>
              <a:rPr lang="es-ES" sz="2400" dirty="0" err="1">
                <a:solidFill>
                  <a:prstClr val="black"/>
                </a:solidFill>
                <a:latin typeface="Lucida Console" panose="020B0609040504020204" pitchFamily="49" charset="0"/>
              </a:rPr>
              <a:t>git</a:t>
            </a:r>
            <a:r>
              <a:rPr lang="es-ES" sz="2400" dirty="0">
                <a:solidFill>
                  <a:prstClr val="black"/>
                </a:solidFill>
                <a:latin typeface="Lucida Console" panose="020B0609040504020204" pitchFamily="49" charset="0"/>
              </a:rPr>
              <a:t> clone </a:t>
            </a:r>
            <a:r>
              <a:rPr lang="es-ES" sz="2400" dirty="0">
                <a:solidFill>
                  <a:prstClr val="black"/>
                </a:solidFill>
                <a:latin typeface="Lucida Console" panose="020B0609040504020204" pitchFamily="49" charset="0"/>
                <a:hlinkClick r:id="rId3"/>
              </a:rPr>
              <a:t>https://github.com/almaralesmarina2023/mi-primer-repositorio.git</a:t>
            </a:r>
            <a:endParaRPr lang="es-ES" sz="2400" dirty="0">
              <a:solidFill>
                <a:prstClr val="black"/>
              </a:solidFill>
              <a:latin typeface="Lucida Console" panose="020B0609040504020204" pitchFamily="49" charset="0"/>
            </a:endParaRPr>
          </a:p>
          <a:p>
            <a:pPr marL="0" indent="0">
              <a:buNone/>
            </a:pPr>
            <a:endParaRPr lang="es-ES" sz="2400" dirty="0">
              <a:solidFill>
                <a:prstClr val="black"/>
              </a:solidFill>
              <a:latin typeface="Lucida Console" panose="020B0609040504020204" pitchFamily="49" charset="0"/>
            </a:endParaRPr>
          </a:p>
          <a:p>
            <a:pPr marL="0" indent="0">
              <a:buNone/>
            </a:pPr>
            <a:endParaRPr lang="es-ES" sz="2400" dirty="0">
              <a:solidFill>
                <a:prstClr val="black"/>
              </a:solidFill>
              <a:latin typeface="Lucida Console" panose="020B0609040504020204" pitchFamily="49" charset="0"/>
            </a:endParaRPr>
          </a:p>
          <a:p>
            <a:endParaRPr lang="es-ES" dirty="0"/>
          </a:p>
        </p:txBody>
      </p:sp>
      <p:pic>
        <p:nvPicPr>
          <p:cNvPr id="5" name="Imagen 4">
            <a:extLst>
              <a:ext uri="{FF2B5EF4-FFF2-40B4-BE49-F238E27FC236}">
                <a16:creationId xmlns:a16="http://schemas.microsoft.com/office/drawing/2014/main" id="{14489FB9-CDDB-0180-2049-7D408398D081}"/>
              </a:ext>
            </a:extLst>
          </p:cNvPr>
          <p:cNvPicPr>
            <a:picLocks noChangeAspect="1"/>
          </p:cNvPicPr>
          <p:nvPr/>
        </p:nvPicPr>
        <p:blipFill>
          <a:blip r:embed="rId4"/>
          <a:stretch>
            <a:fillRect/>
          </a:stretch>
        </p:blipFill>
        <p:spPr>
          <a:xfrm>
            <a:off x="838200" y="2842961"/>
            <a:ext cx="8562474" cy="2916154"/>
          </a:xfrm>
          <a:prstGeom prst="rect">
            <a:avLst/>
          </a:prstGeom>
        </p:spPr>
      </p:pic>
      <p:sp>
        <p:nvSpPr>
          <p:cNvPr id="4" name="Marcador de número de diapositiva 3">
            <a:extLst>
              <a:ext uri="{FF2B5EF4-FFF2-40B4-BE49-F238E27FC236}">
                <a16:creationId xmlns:a16="http://schemas.microsoft.com/office/drawing/2014/main" id="{6AB8B207-FA11-CBC9-C4C1-6BDDBB20E92C}"/>
              </a:ext>
            </a:extLst>
          </p:cNvPr>
          <p:cNvSpPr>
            <a:spLocks noGrp="1"/>
          </p:cNvSpPr>
          <p:nvPr>
            <p:ph type="sldNum" sz="quarter" idx="12"/>
          </p:nvPr>
        </p:nvSpPr>
        <p:spPr/>
        <p:txBody>
          <a:bodyPr/>
          <a:lstStyle/>
          <a:p>
            <a:fld id="{17A2F33E-5344-4F77-A5AA-3009173103DD}" type="slidenum">
              <a:rPr lang="es-ES" smtClean="0"/>
              <a:t>18</a:t>
            </a:fld>
            <a:endParaRPr lang="es-ES"/>
          </a:p>
        </p:txBody>
      </p:sp>
      <p:pic>
        <p:nvPicPr>
          <p:cNvPr id="10" name="Imagen 9">
            <a:extLst>
              <a:ext uri="{FF2B5EF4-FFF2-40B4-BE49-F238E27FC236}">
                <a16:creationId xmlns:a16="http://schemas.microsoft.com/office/drawing/2014/main" id="{217C57FE-5F08-4889-9262-93CCB8C0CBCB}"/>
              </a:ext>
            </a:extLst>
          </p:cNvPr>
          <p:cNvPicPr>
            <a:picLocks noChangeAspect="1"/>
          </p:cNvPicPr>
          <p:nvPr/>
        </p:nvPicPr>
        <p:blipFill>
          <a:blip r:embed="rId5"/>
          <a:stretch>
            <a:fillRect/>
          </a:stretch>
        </p:blipFill>
        <p:spPr>
          <a:xfrm>
            <a:off x="838200" y="5851189"/>
            <a:ext cx="5800725" cy="390525"/>
          </a:xfrm>
          <a:prstGeom prst="rect">
            <a:avLst/>
          </a:prstGeom>
        </p:spPr>
      </p:pic>
      <p:pic>
        <p:nvPicPr>
          <p:cNvPr id="11" name="Imagen 10">
            <a:extLst>
              <a:ext uri="{FF2B5EF4-FFF2-40B4-BE49-F238E27FC236}">
                <a16:creationId xmlns:a16="http://schemas.microsoft.com/office/drawing/2014/main" id="{CE495858-EE29-43F8-8937-5C4A9C7D343B}"/>
              </a:ext>
            </a:extLst>
          </p:cNvPr>
          <p:cNvPicPr>
            <a:picLocks noChangeAspect="1"/>
          </p:cNvPicPr>
          <p:nvPr/>
        </p:nvPicPr>
        <p:blipFill>
          <a:blip r:embed="rId6"/>
          <a:stretch>
            <a:fillRect/>
          </a:stretch>
        </p:blipFill>
        <p:spPr>
          <a:xfrm>
            <a:off x="5562600" y="5919788"/>
            <a:ext cx="5791200" cy="514350"/>
          </a:xfrm>
          <a:prstGeom prst="rect">
            <a:avLst/>
          </a:prstGeom>
          <a:ln>
            <a:solidFill>
              <a:schemeClr val="accent1"/>
            </a:solidFill>
          </a:ln>
        </p:spPr>
      </p:pic>
    </p:spTree>
    <p:extLst>
      <p:ext uri="{BB962C8B-B14F-4D97-AF65-F5344CB8AC3E}">
        <p14:creationId xmlns:p14="http://schemas.microsoft.com/office/powerpoint/2010/main" val="216392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AEACB-3DF6-FEF5-C459-0D5A0026EB3C}"/>
              </a:ext>
            </a:extLst>
          </p:cNvPr>
          <p:cNvSpPr>
            <a:spLocks noGrp="1"/>
          </p:cNvSpPr>
          <p:nvPr>
            <p:ph type="title"/>
          </p:nvPr>
        </p:nvSpPr>
        <p:spPr/>
        <p:txBody>
          <a:bodyPr/>
          <a:lstStyle/>
          <a:p>
            <a:r>
              <a:rPr lang="es-ES" dirty="0"/>
              <a:t>Crear un </a:t>
            </a:r>
            <a:r>
              <a:rPr lang="es-ES" dirty="0" err="1"/>
              <a:t>commit</a:t>
            </a:r>
            <a:r>
              <a:rPr lang="es-ES" dirty="0"/>
              <a:t> en un repositorio clonado</a:t>
            </a:r>
          </a:p>
        </p:txBody>
      </p:sp>
      <p:pic>
        <p:nvPicPr>
          <p:cNvPr id="9" name="Imagen 8">
            <a:extLst>
              <a:ext uri="{FF2B5EF4-FFF2-40B4-BE49-F238E27FC236}">
                <a16:creationId xmlns:a16="http://schemas.microsoft.com/office/drawing/2014/main" id="{A11F963E-5F63-DF54-DB7B-2A9E53CA47CF}"/>
              </a:ext>
            </a:extLst>
          </p:cNvPr>
          <p:cNvPicPr>
            <a:picLocks noChangeAspect="1"/>
          </p:cNvPicPr>
          <p:nvPr/>
        </p:nvPicPr>
        <p:blipFill>
          <a:blip r:embed="rId3"/>
          <a:stretch>
            <a:fillRect/>
          </a:stretch>
        </p:blipFill>
        <p:spPr>
          <a:xfrm>
            <a:off x="1019676" y="3100472"/>
            <a:ext cx="5572125" cy="3392403"/>
          </a:xfrm>
          <a:prstGeom prst="rect">
            <a:avLst/>
          </a:prstGeom>
        </p:spPr>
      </p:pic>
      <p:sp>
        <p:nvSpPr>
          <p:cNvPr id="11" name="CuadroTexto 10">
            <a:extLst>
              <a:ext uri="{FF2B5EF4-FFF2-40B4-BE49-F238E27FC236}">
                <a16:creationId xmlns:a16="http://schemas.microsoft.com/office/drawing/2014/main" id="{AC98A5F9-6D5B-68D7-FDED-770132CC065E}"/>
              </a:ext>
            </a:extLst>
          </p:cNvPr>
          <p:cNvSpPr txBox="1"/>
          <p:nvPr/>
        </p:nvSpPr>
        <p:spPr>
          <a:xfrm>
            <a:off x="7001376" y="4014864"/>
            <a:ext cx="6096000" cy="1200329"/>
          </a:xfrm>
          <a:prstGeom prst="rect">
            <a:avLst/>
          </a:prstGeom>
          <a:noFill/>
        </p:spPr>
        <p:txBody>
          <a:bodyPr wrap="square">
            <a:spAutoFit/>
          </a:bodyPr>
          <a:lstStyle/>
          <a:p>
            <a:r>
              <a:rPr lang="pt-BR" sz="1800" dirty="0" err="1">
                <a:solidFill>
                  <a:prstClr val="black"/>
                </a:solidFill>
                <a:latin typeface="Lucida Console" panose="020B0609040504020204" pitchFamily="49" charset="0"/>
              </a:rPr>
              <a:t>git</a:t>
            </a:r>
            <a:r>
              <a:rPr lang="pt-BR" sz="1800" dirty="0">
                <a:solidFill>
                  <a:prstClr val="black"/>
                </a:solidFill>
                <a:latin typeface="Lucida Console" panose="020B0609040504020204" pitchFamily="49" charset="0"/>
              </a:rPr>
              <a:t> </a:t>
            </a:r>
            <a:r>
              <a:rPr lang="pt-BR" sz="1800" dirty="0" err="1">
                <a:solidFill>
                  <a:prstClr val="black"/>
                </a:solidFill>
                <a:latin typeface="Lucida Console" panose="020B0609040504020204" pitchFamily="49" charset="0"/>
              </a:rPr>
              <a:t>config</a:t>
            </a:r>
            <a:r>
              <a:rPr lang="pt-BR" sz="1800" dirty="0">
                <a:solidFill>
                  <a:prstClr val="black"/>
                </a:solidFill>
                <a:latin typeface="Lucida Console" panose="020B0609040504020204" pitchFamily="49" charset="0"/>
              </a:rPr>
              <a:t> --global user.name "almaralesmarina2023“</a:t>
            </a:r>
          </a:p>
          <a:p>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a:t>
            </a:r>
            <a:r>
              <a:rPr lang="es-ES" sz="1800" dirty="0" err="1">
                <a:solidFill>
                  <a:prstClr val="black"/>
                </a:solidFill>
                <a:latin typeface="Lucida Console" panose="020B0609040504020204" pitchFamily="49" charset="0"/>
              </a:rPr>
              <a:t>config</a:t>
            </a:r>
            <a:r>
              <a:rPr lang="es-ES" sz="1800" dirty="0">
                <a:solidFill>
                  <a:prstClr val="black"/>
                </a:solidFill>
                <a:latin typeface="Lucida Console" panose="020B0609040504020204" pitchFamily="49" charset="0"/>
              </a:rPr>
              <a:t> --global </a:t>
            </a:r>
            <a:r>
              <a:rPr lang="es-ES" sz="1800" dirty="0" err="1">
                <a:solidFill>
                  <a:prstClr val="black"/>
                </a:solidFill>
                <a:latin typeface="Lucida Console" panose="020B0609040504020204" pitchFamily="49" charset="0"/>
              </a:rPr>
              <a:t>user.email</a:t>
            </a:r>
            <a:r>
              <a:rPr lang="es-ES" sz="1800" dirty="0">
                <a:solidFill>
                  <a:prstClr val="black"/>
                </a:solidFill>
                <a:latin typeface="Lucida Console" panose="020B0609040504020204" pitchFamily="49" charset="0"/>
              </a:rPr>
              <a:t> "almaralesmarina24@gmail.com"</a:t>
            </a:r>
          </a:p>
        </p:txBody>
      </p:sp>
      <p:sp>
        <p:nvSpPr>
          <p:cNvPr id="12" name="CuadroTexto 11">
            <a:extLst>
              <a:ext uri="{FF2B5EF4-FFF2-40B4-BE49-F238E27FC236}">
                <a16:creationId xmlns:a16="http://schemas.microsoft.com/office/drawing/2014/main" id="{F57A197D-569B-2860-60AE-C6C0303354AF}"/>
              </a:ext>
            </a:extLst>
          </p:cNvPr>
          <p:cNvSpPr txBox="1"/>
          <p:nvPr/>
        </p:nvSpPr>
        <p:spPr>
          <a:xfrm>
            <a:off x="7001376" y="3488050"/>
            <a:ext cx="4154022" cy="461665"/>
          </a:xfrm>
          <a:prstGeom prst="rect">
            <a:avLst/>
          </a:prstGeom>
          <a:noFill/>
        </p:spPr>
        <p:txBody>
          <a:bodyPr wrap="none" rtlCol="0">
            <a:spAutoFit/>
          </a:bodyPr>
          <a:lstStyle/>
          <a:p>
            <a:r>
              <a:rPr lang="es-ES" sz="2400" b="1" dirty="0">
                <a:solidFill>
                  <a:srgbClr val="FF0000"/>
                </a:solidFill>
              </a:rPr>
              <a:t>Revisar usuario y correo en Git </a:t>
            </a:r>
          </a:p>
        </p:txBody>
      </p:sp>
      <p:pic>
        <p:nvPicPr>
          <p:cNvPr id="16" name="Imagen 15">
            <a:extLst>
              <a:ext uri="{FF2B5EF4-FFF2-40B4-BE49-F238E27FC236}">
                <a16:creationId xmlns:a16="http://schemas.microsoft.com/office/drawing/2014/main" id="{3DE764C8-35EA-9474-D7E3-7A791AC65283}"/>
              </a:ext>
            </a:extLst>
          </p:cNvPr>
          <p:cNvPicPr>
            <a:picLocks noChangeAspect="1"/>
          </p:cNvPicPr>
          <p:nvPr/>
        </p:nvPicPr>
        <p:blipFill>
          <a:blip r:embed="rId4"/>
          <a:stretch>
            <a:fillRect/>
          </a:stretch>
        </p:blipFill>
        <p:spPr>
          <a:xfrm>
            <a:off x="7001376" y="5391902"/>
            <a:ext cx="4352424" cy="1100973"/>
          </a:xfrm>
          <a:prstGeom prst="rect">
            <a:avLst/>
          </a:prstGeom>
        </p:spPr>
      </p:pic>
      <p:pic>
        <p:nvPicPr>
          <p:cNvPr id="20" name="Imagen 19">
            <a:extLst>
              <a:ext uri="{FF2B5EF4-FFF2-40B4-BE49-F238E27FC236}">
                <a16:creationId xmlns:a16="http://schemas.microsoft.com/office/drawing/2014/main" id="{3A684846-91E8-6C9D-EAF0-25722DE5D6EC}"/>
              </a:ext>
            </a:extLst>
          </p:cNvPr>
          <p:cNvPicPr>
            <a:picLocks noChangeAspect="1"/>
          </p:cNvPicPr>
          <p:nvPr/>
        </p:nvPicPr>
        <p:blipFill>
          <a:blip r:embed="rId5"/>
          <a:stretch>
            <a:fillRect/>
          </a:stretch>
        </p:blipFill>
        <p:spPr>
          <a:xfrm>
            <a:off x="1019676" y="1594728"/>
            <a:ext cx="10334124" cy="1438275"/>
          </a:xfrm>
          <a:prstGeom prst="rect">
            <a:avLst/>
          </a:prstGeom>
        </p:spPr>
      </p:pic>
      <p:sp>
        <p:nvSpPr>
          <p:cNvPr id="3" name="Marcador de número de diapositiva 2">
            <a:extLst>
              <a:ext uri="{FF2B5EF4-FFF2-40B4-BE49-F238E27FC236}">
                <a16:creationId xmlns:a16="http://schemas.microsoft.com/office/drawing/2014/main" id="{9D48ED90-6A43-EE45-57AE-E2DC901D7BF8}"/>
              </a:ext>
            </a:extLst>
          </p:cNvPr>
          <p:cNvSpPr>
            <a:spLocks noGrp="1"/>
          </p:cNvSpPr>
          <p:nvPr>
            <p:ph type="sldNum" sz="quarter" idx="12"/>
          </p:nvPr>
        </p:nvSpPr>
        <p:spPr/>
        <p:txBody>
          <a:bodyPr/>
          <a:lstStyle/>
          <a:p>
            <a:fld id="{17A2F33E-5344-4F77-A5AA-3009173103DD}" type="slidenum">
              <a:rPr lang="es-ES" smtClean="0"/>
              <a:t>19</a:t>
            </a:fld>
            <a:endParaRPr lang="es-ES"/>
          </a:p>
        </p:txBody>
      </p:sp>
    </p:spTree>
    <p:extLst>
      <p:ext uri="{BB962C8B-B14F-4D97-AF65-F5344CB8AC3E}">
        <p14:creationId xmlns:p14="http://schemas.microsoft.com/office/powerpoint/2010/main" val="208692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2704C-50B0-E1BB-676F-D72270B0F202}"/>
              </a:ext>
            </a:extLst>
          </p:cNvPr>
          <p:cNvSpPr>
            <a:spLocks noGrp="1"/>
          </p:cNvSpPr>
          <p:nvPr>
            <p:ph type="title"/>
          </p:nvPr>
        </p:nvSpPr>
        <p:spPr/>
        <p:txBody>
          <a:bodyPr>
            <a:normAutofit/>
          </a:bodyPr>
          <a:lstStyle/>
          <a:p>
            <a:r>
              <a:rPr lang="en-CA" sz="4800" b="1" dirty="0"/>
              <a:t>GitHub</a:t>
            </a:r>
            <a:endParaRPr lang="es-ES" sz="4800" b="1" dirty="0"/>
          </a:p>
        </p:txBody>
      </p:sp>
      <p:sp>
        <p:nvSpPr>
          <p:cNvPr id="3" name="Marcador de contenido 2">
            <a:extLst>
              <a:ext uri="{FF2B5EF4-FFF2-40B4-BE49-F238E27FC236}">
                <a16:creationId xmlns:a16="http://schemas.microsoft.com/office/drawing/2014/main" id="{922B1A5C-12DF-F2B2-79D2-8799BFBD2CB0}"/>
              </a:ext>
            </a:extLst>
          </p:cNvPr>
          <p:cNvSpPr>
            <a:spLocks noGrp="1"/>
          </p:cNvSpPr>
          <p:nvPr>
            <p:ph idx="1"/>
          </p:nvPr>
        </p:nvSpPr>
        <p:spPr/>
        <p:txBody>
          <a:bodyPr>
            <a:normAutofit/>
          </a:bodyPr>
          <a:lstStyle/>
          <a:p>
            <a:pPr marL="0" indent="0" algn="just">
              <a:buNone/>
            </a:pPr>
            <a:r>
              <a:rPr lang="en-CA" sz="4800" dirty="0"/>
              <a:t>Es un </a:t>
            </a:r>
            <a:r>
              <a:rPr lang="en-CA" sz="4800" dirty="0" err="1"/>
              <a:t>servicio</a:t>
            </a:r>
            <a:r>
              <a:rPr lang="en-CA" sz="4800" dirty="0"/>
              <a:t> de hosting que </a:t>
            </a:r>
            <a:r>
              <a:rPr lang="en-CA" sz="4800" dirty="0" err="1"/>
              <a:t>nos</a:t>
            </a:r>
            <a:r>
              <a:rPr lang="en-CA" sz="4800" dirty="0"/>
              <a:t> </a:t>
            </a:r>
            <a:r>
              <a:rPr lang="en-CA" sz="4800" dirty="0" err="1"/>
              <a:t>permite</a:t>
            </a:r>
            <a:r>
              <a:rPr lang="en-CA" sz="4800" dirty="0"/>
              <a:t> </a:t>
            </a:r>
            <a:r>
              <a:rPr lang="en-CA" sz="4800" dirty="0" err="1"/>
              <a:t>almacenar</a:t>
            </a:r>
            <a:r>
              <a:rPr lang="en-CA" sz="4800" dirty="0"/>
              <a:t> </a:t>
            </a:r>
            <a:r>
              <a:rPr lang="en-CA" sz="4800" dirty="0" err="1"/>
              <a:t>proyectos</a:t>
            </a:r>
            <a:r>
              <a:rPr lang="en-CA" sz="4800" dirty="0"/>
              <a:t> de </a:t>
            </a:r>
            <a:r>
              <a:rPr lang="en-CA" sz="4800" dirty="0" err="1"/>
              <a:t>desarrollo</a:t>
            </a:r>
            <a:r>
              <a:rPr lang="en-CA" sz="4800" dirty="0"/>
              <a:t> de software y control de </a:t>
            </a:r>
            <a:r>
              <a:rPr lang="en-CA" sz="4800" dirty="0" err="1"/>
              <a:t>versiones</a:t>
            </a:r>
            <a:r>
              <a:rPr lang="en-CA" sz="4800" dirty="0"/>
              <a:t> </a:t>
            </a:r>
            <a:r>
              <a:rPr lang="en-CA" sz="4800" dirty="0" err="1"/>
              <a:t>usando</a:t>
            </a:r>
            <a:r>
              <a:rPr lang="en-CA" sz="4800" dirty="0"/>
              <a:t> git. </a:t>
            </a:r>
            <a:endParaRPr lang="es-ES" sz="4800" dirty="0"/>
          </a:p>
        </p:txBody>
      </p:sp>
      <p:sp>
        <p:nvSpPr>
          <p:cNvPr id="4" name="Marcador de número de diapositiva 3">
            <a:extLst>
              <a:ext uri="{FF2B5EF4-FFF2-40B4-BE49-F238E27FC236}">
                <a16:creationId xmlns:a16="http://schemas.microsoft.com/office/drawing/2014/main" id="{1ECEA891-3191-B323-8E0F-41F3F7331944}"/>
              </a:ext>
            </a:extLst>
          </p:cNvPr>
          <p:cNvSpPr>
            <a:spLocks noGrp="1"/>
          </p:cNvSpPr>
          <p:nvPr>
            <p:ph type="sldNum" sz="quarter" idx="12"/>
          </p:nvPr>
        </p:nvSpPr>
        <p:spPr/>
        <p:txBody>
          <a:bodyPr/>
          <a:lstStyle/>
          <a:p>
            <a:fld id="{17A2F33E-5344-4F77-A5AA-3009173103DD}" type="slidenum">
              <a:rPr lang="es-ES" smtClean="0"/>
              <a:t>2</a:t>
            </a:fld>
            <a:endParaRPr lang="es-ES"/>
          </a:p>
        </p:txBody>
      </p:sp>
    </p:spTree>
    <p:extLst>
      <p:ext uri="{BB962C8B-B14F-4D97-AF65-F5344CB8AC3E}">
        <p14:creationId xmlns:p14="http://schemas.microsoft.com/office/powerpoint/2010/main" val="303825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D0AEA93-CA0F-6200-338B-A6FFA8B6B1BF}"/>
              </a:ext>
            </a:extLst>
          </p:cNvPr>
          <p:cNvSpPr>
            <a:spLocks noGrp="1"/>
          </p:cNvSpPr>
          <p:nvPr>
            <p:ph idx="1"/>
          </p:nvPr>
        </p:nvSpPr>
        <p:spPr>
          <a:xfrm>
            <a:off x="838200" y="673768"/>
            <a:ext cx="10515600" cy="5935579"/>
          </a:xfrm>
        </p:spPr>
        <p:txBody>
          <a:bodyPr/>
          <a:lstStyle/>
          <a:p>
            <a:r>
              <a:rPr lang="es-ES" dirty="0">
                <a:solidFill>
                  <a:prstClr val="black"/>
                </a:solidFill>
              </a:rPr>
              <a:t>Verificar el estado de nuestro repositorio</a:t>
            </a:r>
          </a:p>
          <a:p>
            <a:pPr marL="0" indent="0">
              <a:buNone/>
            </a:pPr>
            <a:r>
              <a:rPr lang="es-ES" sz="1800" dirty="0">
                <a:solidFill>
                  <a:prstClr val="black"/>
                </a:solidFill>
                <a:latin typeface="Lucida Console" panose="020B0609040504020204" pitchFamily="49" charset="0"/>
              </a:rPr>
              <a:t> </a:t>
            </a:r>
            <a:endParaRPr lang="pt-BR" sz="1800" dirty="0">
              <a:solidFill>
                <a:prstClr val="black"/>
              </a:solidFill>
              <a:latin typeface="Lucida Console" panose="020B0609040504020204" pitchFamily="49" charset="0"/>
            </a:endParaRPr>
          </a:p>
          <a:p>
            <a:endParaRPr lang="es-ES" dirty="0"/>
          </a:p>
          <a:p>
            <a:endParaRPr lang="es-ES" dirty="0"/>
          </a:p>
          <a:p>
            <a:endParaRPr lang="es-ES" dirty="0"/>
          </a:p>
          <a:p>
            <a:pPr marL="0" indent="0">
              <a:buNone/>
            </a:pPr>
            <a:endParaRPr lang="es-ES" dirty="0"/>
          </a:p>
          <a:p>
            <a:r>
              <a:rPr lang="es-ES" dirty="0"/>
              <a:t>Verificar que existe un repositorio remoto</a:t>
            </a:r>
          </a:p>
          <a:p>
            <a:pPr marL="0" indent="0">
              <a:buNone/>
            </a:pPr>
            <a:r>
              <a:rPr lang="es-ES" sz="2400" b="1" dirty="0">
                <a:solidFill>
                  <a:prstClr val="black"/>
                </a:solidFill>
                <a:latin typeface="Lucida Console" panose="020B0609040504020204" pitchFamily="49" charset="0"/>
              </a:rPr>
              <a:t>   </a:t>
            </a:r>
            <a:r>
              <a:rPr lang="es-ES" sz="2400" dirty="0" err="1">
                <a:solidFill>
                  <a:prstClr val="black"/>
                </a:solidFill>
                <a:latin typeface="Lucida Console" panose="020B0609040504020204" pitchFamily="49" charset="0"/>
              </a:rPr>
              <a:t>git</a:t>
            </a:r>
            <a:r>
              <a:rPr lang="es-ES" sz="2400" dirty="0">
                <a:solidFill>
                  <a:prstClr val="black"/>
                </a:solidFill>
                <a:latin typeface="Lucida Console" panose="020B0609040504020204" pitchFamily="49" charset="0"/>
              </a:rPr>
              <a:t> remote –v</a:t>
            </a:r>
          </a:p>
          <a:p>
            <a:pPr marL="0" indent="0">
              <a:buNone/>
            </a:pPr>
            <a:endParaRPr lang="es-ES" dirty="0"/>
          </a:p>
        </p:txBody>
      </p:sp>
      <p:sp>
        <p:nvSpPr>
          <p:cNvPr id="8" name="CuadroTexto 7">
            <a:extLst>
              <a:ext uri="{FF2B5EF4-FFF2-40B4-BE49-F238E27FC236}">
                <a16:creationId xmlns:a16="http://schemas.microsoft.com/office/drawing/2014/main" id="{1C489676-C9D5-2181-8231-2B132E5F1B8E}"/>
              </a:ext>
            </a:extLst>
          </p:cNvPr>
          <p:cNvSpPr txBox="1"/>
          <p:nvPr/>
        </p:nvSpPr>
        <p:spPr>
          <a:xfrm>
            <a:off x="6665172" y="1514222"/>
            <a:ext cx="5174653" cy="1200329"/>
          </a:xfrm>
          <a:prstGeom prst="rect">
            <a:avLst/>
          </a:prstGeom>
          <a:noFill/>
        </p:spPr>
        <p:txBody>
          <a:bodyPr wrap="square" rtlCol="0">
            <a:spAutoFit/>
          </a:bodyPr>
          <a:lstStyle/>
          <a:p>
            <a:r>
              <a:rPr lang="en-CA" sz="2400" dirty="0"/>
              <a:t>Nuestra </a:t>
            </a:r>
            <a:r>
              <a:rPr lang="en-CA" sz="2400" dirty="0" err="1"/>
              <a:t>rama</a:t>
            </a:r>
            <a:r>
              <a:rPr lang="en-CA" sz="2400" dirty="0"/>
              <a:t> </a:t>
            </a:r>
            <a:r>
              <a:rPr lang="en-CA" sz="2400" dirty="0" err="1"/>
              <a:t>está</a:t>
            </a:r>
            <a:r>
              <a:rPr lang="en-CA" sz="2400" dirty="0"/>
              <a:t> </a:t>
            </a:r>
            <a:r>
              <a:rPr lang="en-CA" sz="2400" dirty="0" err="1"/>
              <a:t>adelantada</a:t>
            </a:r>
            <a:r>
              <a:rPr lang="en-CA" sz="2400" dirty="0"/>
              <a:t> </a:t>
            </a:r>
            <a:r>
              <a:rPr lang="en-CA" sz="2400" dirty="0" err="1"/>
              <a:t>por</a:t>
            </a:r>
            <a:r>
              <a:rPr lang="en-CA" sz="2400" dirty="0"/>
              <a:t> un commit con </a:t>
            </a:r>
            <a:r>
              <a:rPr lang="en-CA" sz="2400" dirty="0" err="1"/>
              <a:t>respecto</a:t>
            </a:r>
            <a:r>
              <a:rPr lang="en-CA" sz="2400" dirty="0"/>
              <a:t> a </a:t>
            </a:r>
            <a:r>
              <a:rPr lang="en-CA" sz="2400" dirty="0" err="1"/>
              <a:t>esa</a:t>
            </a:r>
            <a:r>
              <a:rPr lang="en-CA" sz="2400" dirty="0"/>
              <a:t> </a:t>
            </a:r>
            <a:r>
              <a:rPr lang="en-CA" sz="2400" dirty="0" err="1"/>
              <a:t>misma</a:t>
            </a:r>
            <a:r>
              <a:rPr lang="en-CA" sz="2400" dirty="0"/>
              <a:t> </a:t>
            </a:r>
            <a:r>
              <a:rPr lang="en-CA" sz="2400" dirty="0" err="1"/>
              <a:t>rama</a:t>
            </a:r>
            <a:r>
              <a:rPr lang="en-CA" sz="2400" dirty="0"/>
              <a:t> </a:t>
            </a:r>
            <a:r>
              <a:rPr lang="en-CA" sz="2400" dirty="0" err="1"/>
              <a:t>en</a:t>
            </a:r>
            <a:r>
              <a:rPr lang="en-CA" sz="2400" dirty="0"/>
              <a:t>  </a:t>
            </a:r>
            <a:r>
              <a:rPr lang="en-CA" sz="2400" dirty="0" err="1"/>
              <a:t>el</a:t>
            </a:r>
            <a:r>
              <a:rPr lang="en-CA" sz="2400" dirty="0"/>
              <a:t> </a:t>
            </a:r>
            <a:r>
              <a:rPr lang="en-CA" sz="2400" dirty="0" err="1"/>
              <a:t>repositorio</a:t>
            </a:r>
            <a:r>
              <a:rPr lang="en-CA" sz="2400" dirty="0"/>
              <a:t> </a:t>
            </a:r>
            <a:r>
              <a:rPr lang="en-CA" sz="2400" dirty="0" err="1"/>
              <a:t>remoto</a:t>
            </a:r>
            <a:endParaRPr lang="en-CA" sz="2400" dirty="0"/>
          </a:p>
        </p:txBody>
      </p:sp>
      <p:pic>
        <p:nvPicPr>
          <p:cNvPr id="10" name="Imagen 9">
            <a:extLst>
              <a:ext uri="{FF2B5EF4-FFF2-40B4-BE49-F238E27FC236}">
                <a16:creationId xmlns:a16="http://schemas.microsoft.com/office/drawing/2014/main" id="{2AF23168-38F7-84CE-B801-720808A4B965}"/>
              </a:ext>
            </a:extLst>
          </p:cNvPr>
          <p:cNvPicPr>
            <a:picLocks noChangeAspect="1"/>
          </p:cNvPicPr>
          <p:nvPr/>
        </p:nvPicPr>
        <p:blipFill>
          <a:blip r:embed="rId3"/>
          <a:stretch>
            <a:fillRect/>
          </a:stretch>
        </p:blipFill>
        <p:spPr>
          <a:xfrm>
            <a:off x="1264819" y="1514222"/>
            <a:ext cx="4973734" cy="1373357"/>
          </a:xfrm>
          <a:prstGeom prst="rect">
            <a:avLst/>
          </a:prstGeom>
        </p:spPr>
      </p:pic>
      <p:pic>
        <p:nvPicPr>
          <p:cNvPr id="14" name="Imagen 13">
            <a:extLst>
              <a:ext uri="{FF2B5EF4-FFF2-40B4-BE49-F238E27FC236}">
                <a16:creationId xmlns:a16="http://schemas.microsoft.com/office/drawing/2014/main" id="{2BD0F1E1-9A7C-9A99-189F-D837DA75B74E}"/>
              </a:ext>
            </a:extLst>
          </p:cNvPr>
          <p:cNvPicPr>
            <a:picLocks noChangeAspect="1"/>
          </p:cNvPicPr>
          <p:nvPr/>
        </p:nvPicPr>
        <p:blipFill>
          <a:blip r:embed="rId4"/>
          <a:stretch>
            <a:fillRect/>
          </a:stretch>
        </p:blipFill>
        <p:spPr>
          <a:xfrm>
            <a:off x="1076325" y="5019928"/>
            <a:ext cx="10277475" cy="647700"/>
          </a:xfrm>
          <a:prstGeom prst="rect">
            <a:avLst/>
          </a:prstGeom>
        </p:spPr>
      </p:pic>
      <p:sp>
        <p:nvSpPr>
          <p:cNvPr id="2" name="Marcador de número de diapositiva 1">
            <a:extLst>
              <a:ext uri="{FF2B5EF4-FFF2-40B4-BE49-F238E27FC236}">
                <a16:creationId xmlns:a16="http://schemas.microsoft.com/office/drawing/2014/main" id="{E6A4B0AC-406F-39F9-D671-16B5C58C9358}"/>
              </a:ext>
            </a:extLst>
          </p:cNvPr>
          <p:cNvSpPr>
            <a:spLocks noGrp="1"/>
          </p:cNvSpPr>
          <p:nvPr>
            <p:ph type="sldNum" sz="quarter" idx="12"/>
          </p:nvPr>
        </p:nvSpPr>
        <p:spPr/>
        <p:txBody>
          <a:bodyPr/>
          <a:lstStyle/>
          <a:p>
            <a:fld id="{17A2F33E-5344-4F77-A5AA-3009173103DD}" type="slidenum">
              <a:rPr lang="es-ES" smtClean="0"/>
              <a:t>20</a:t>
            </a:fld>
            <a:endParaRPr lang="es-ES"/>
          </a:p>
        </p:txBody>
      </p:sp>
    </p:spTree>
    <p:extLst>
      <p:ext uri="{BB962C8B-B14F-4D97-AF65-F5344CB8AC3E}">
        <p14:creationId xmlns:p14="http://schemas.microsoft.com/office/powerpoint/2010/main" val="292755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B60A6-FCA9-57E6-6FEF-2BEB8FCA33AD}"/>
              </a:ext>
            </a:extLst>
          </p:cNvPr>
          <p:cNvSpPr>
            <a:spLocks noGrp="1"/>
          </p:cNvSpPr>
          <p:nvPr>
            <p:ph type="title"/>
          </p:nvPr>
        </p:nvSpPr>
        <p:spPr>
          <a:xfrm>
            <a:off x="762000" y="284915"/>
            <a:ext cx="10515600" cy="1325563"/>
          </a:xfrm>
        </p:spPr>
        <p:txBody>
          <a:bodyPr/>
          <a:lstStyle/>
          <a:p>
            <a:r>
              <a:rPr lang="es-ES" dirty="0"/>
              <a:t>Enviar las modificaciones a GitHub (</a:t>
            </a:r>
            <a:r>
              <a:rPr lang="es-ES" dirty="0" err="1"/>
              <a:t>push</a:t>
            </a:r>
            <a:r>
              <a:rPr lang="es-ES" dirty="0"/>
              <a:t>)</a:t>
            </a:r>
          </a:p>
        </p:txBody>
      </p:sp>
      <p:sp>
        <p:nvSpPr>
          <p:cNvPr id="3" name="Marcador de contenido 2">
            <a:extLst>
              <a:ext uri="{FF2B5EF4-FFF2-40B4-BE49-F238E27FC236}">
                <a16:creationId xmlns:a16="http://schemas.microsoft.com/office/drawing/2014/main" id="{7E3CAFAE-666E-5698-81F1-0E716E79CA6E}"/>
              </a:ext>
            </a:extLst>
          </p:cNvPr>
          <p:cNvSpPr>
            <a:spLocks noGrp="1"/>
          </p:cNvSpPr>
          <p:nvPr>
            <p:ph idx="1"/>
          </p:nvPr>
        </p:nvSpPr>
        <p:spPr>
          <a:xfrm>
            <a:off x="838200" y="1825625"/>
            <a:ext cx="4648200" cy="4351338"/>
          </a:xfrm>
        </p:spPr>
        <p:txBody>
          <a:bodyPr/>
          <a:lstStyle/>
          <a:p>
            <a:pPr marL="0" indent="0">
              <a:buNone/>
            </a:pPr>
            <a:r>
              <a:rPr lang="en-CA" sz="3200" b="1" dirty="0"/>
              <a:t>git push </a:t>
            </a:r>
          </a:p>
          <a:p>
            <a:pPr marL="0" indent="0" algn="just">
              <a:buNone/>
            </a:pPr>
            <a:r>
              <a:rPr lang="en-CA" dirty="0" err="1"/>
              <a:t>Comando</a:t>
            </a:r>
            <a:r>
              <a:rPr lang="en-CA" dirty="0"/>
              <a:t> </a:t>
            </a:r>
            <a:r>
              <a:rPr lang="en-CA" dirty="0" err="1"/>
              <a:t>usado</a:t>
            </a:r>
            <a:r>
              <a:rPr lang="en-CA" dirty="0"/>
              <a:t> para </a:t>
            </a:r>
            <a:r>
              <a:rPr lang="en-CA" dirty="0" err="1"/>
              <a:t>enviar</a:t>
            </a:r>
            <a:r>
              <a:rPr lang="en-CA" dirty="0"/>
              <a:t> </a:t>
            </a:r>
            <a:r>
              <a:rPr lang="en-CA" dirty="0" err="1"/>
              <a:t>cambios</a:t>
            </a:r>
            <a:r>
              <a:rPr lang="en-CA" dirty="0"/>
              <a:t> </a:t>
            </a:r>
            <a:r>
              <a:rPr lang="en-CA" dirty="0" err="1"/>
              <a:t>realizados</a:t>
            </a:r>
            <a:r>
              <a:rPr lang="en-CA" dirty="0"/>
              <a:t> </a:t>
            </a:r>
            <a:r>
              <a:rPr lang="en-CA" dirty="0" err="1"/>
              <a:t>en</a:t>
            </a:r>
            <a:r>
              <a:rPr lang="en-CA" dirty="0"/>
              <a:t> un </a:t>
            </a:r>
            <a:r>
              <a:rPr lang="en-CA" dirty="0" err="1"/>
              <a:t>repositorio</a:t>
            </a:r>
            <a:r>
              <a:rPr lang="en-CA" dirty="0"/>
              <a:t> local a un </a:t>
            </a:r>
            <a:r>
              <a:rPr lang="en-CA" dirty="0" err="1"/>
              <a:t>repositorio</a:t>
            </a:r>
            <a:r>
              <a:rPr lang="en-CA" dirty="0"/>
              <a:t> </a:t>
            </a:r>
            <a:r>
              <a:rPr lang="en-CA" dirty="0" err="1"/>
              <a:t>remoto</a:t>
            </a:r>
            <a:r>
              <a:rPr lang="en-CA" dirty="0"/>
              <a:t> para que ambos </a:t>
            </a:r>
            <a:r>
              <a:rPr lang="en-CA" dirty="0" err="1"/>
              <a:t>tengan</a:t>
            </a:r>
            <a:r>
              <a:rPr lang="en-CA" dirty="0"/>
              <a:t> la </a:t>
            </a:r>
            <a:r>
              <a:rPr lang="en-CA" dirty="0" err="1"/>
              <a:t>misma</a:t>
            </a:r>
            <a:r>
              <a:rPr lang="en-CA" dirty="0"/>
              <a:t> </a:t>
            </a:r>
            <a:r>
              <a:rPr lang="en-CA" dirty="0" err="1"/>
              <a:t>informaci</a:t>
            </a:r>
            <a:r>
              <a:rPr lang="es-ES" dirty="0" err="1"/>
              <a:t>ó</a:t>
            </a:r>
            <a:r>
              <a:rPr lang="en-CA" dirty="0"/>
              <a:t>n, es </a:t>
            </a:r>
            <a:r>
              <a:rPr lang="en-CA" dirty="0" err="1"/>
              <a:t>decir</a:t>
            </a:r>
            <a:r>
              <a:rPr lang="en-CA" dirty="0"/>
              <a:t> que </a:t>
            </a:r>
            <a:r>
              <a:rPr lang="en-CA" dirty="0" err="1"/>
              <a:t>estén</a:t>
            </a:r>
            <a:r>
              <a:rPr lang="en-CA" dirty="0"/>
              <a:t> </a:t>
            </a:r>
            <a:r>
              <a:rPr lang="en-CA" dirty="0" err="1"/>
              <a:t>sincronizados</a:t>
            </a:r>
            <a:r>
              <a:rPr lang="en-CA" dirty="0"/>
              <a:t>.</a:t>
            </a:r>
          </a:p>
          <a:p>
            <a:endParaRPr lang="es-ES" dirty="0"/>
          </a:p>
        </p:txBody>
      </p:sp>
      <p:pic>
        <p:nvPicPr>
          <p:cNvPr id="7" name="Imagen 6">
            <a:extLst>
              <a:ext uri="{FF2B5EF4-FFF2-40B4-BE49-F238E27FC236}">
                <a16:creationId xmlns:a16="http://schemas.microsoft.com/office/drawing/2014/main" id="{7E0A0C74-C4F4-BC75-CF47-E4C2DAF69E75}"/>
              </a:ext>
            </a:extLst>
          </p:cNvPr>
          <p:cNvPicPr>
            <a:picLocks noChangeAspect="1"/>
          </p:cNvPicPr>
          <p:nvPr/>
        </p:nvPicPr>
        <p:blipFill>
          <a:blip r:embed="rId3"/>
          <a:stretch>
            <a:fillRect/>
          </a:stretch>
        </p:blipFill>
        <p:spPr>
          <a:xfrm>
            <a:off x="7324725" y="1270125"/>
            <a:ext cx="4029075" cy="5462337"/>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0DCB12F8-8311-BE6A-E54E-DE9715461663}"/>
              </a:ext>
            </a:extLst>
          </p:cNvPr>
          <p:cNvSpPr>
            <a:spLocks noGrp="1"/>
          </p:cNvSpPr>
          <p:nvPr>
            <p:ph type="sldNum" sz="quarter" idx="12"/>
          </p:nvPr>
        </p:nvSpPr>
        <p:spPr/>
        <p:txBody>
          <a:bodyPr/>
          <a:lstStyle/>
          <a:p>
            <a:fld id="{17A2F33E-5344-4F77-A5AA-3009173103DD}" type="slidenum">
              <a:rPr lang="es-ES" smtClean="0"/>
              <a:t>21</a:t>
            </a:fld>
            <a:endParaRPr lang="es-ES"/>
          </a:p>
        </p:txBody>
      </p:sp>
    </p:spTree>
    <p:extLst>
      <p:ext uri="{BB962C8B-B14F-4D97-AF65-F5344CB8AC3E}">
        <p14:creationId xmlns:p14="http://schemas.microsoft.com/office/powerpoint/2010/main" val="73847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4885E-BCF5-7E10-64EA-C1F31D37B56B}"/>
              </a:ext>
            </a:extLst>
          </p:cNvPr>
          <p:cNvSpPr>
            <a:spLocks noGrp="1"/>
          </p:cNvSpPr>
          <p:nvPr>
            <p:ph type="title"/>
          </p:nvPr>
        </p:nvSpPr>
        <p:spPr/>
        <p:txBody>
          <a:bodyPr/>
          <a:lstStyle/>
          <a:p>
            <a:r>
              <a:rPr lang="es-ES" dirty="0"/>
              <a:t>Ocultar tu correo en GitHub</a:t>
            </a:r>
          </a:p>
        </p:txBody>
      </p:sp>
      <p:pic>
        <p:nvPicPr>
          <p:cNvPr id="5" name="Marcador de contenido 4">
            <a:extLst>
              <a:ext uri="{FF2B5EF4-FFF2-40B4-BE49-F238E27FC236}">
                <a16:creationId xmlns:a16="http://schemas.microsoft.com/office/drawing/2014/main" id="{CC256A18-3DAA-D5C4-154D-C677E7FF179F}"/>
              </a:ext>
            </a:extLst>
          </p:cNvPr>
          <p:cNvPicPr>
            <a:picLocks noGrp="1" noChangeAspect="1"/>
          </p:cNvPicPr>
          <p:nvPr>
            <p:ph idx="1"/>
          </p:nvPr>
        </p:nvPicPr>
        <p:blipFill>
          <a:blip r:embed="rId3"/>
          <a:stretch>
            <a:fillRect/>
          </a:stretch>
        </p:blipFill>
        <p:spPr>
          <a:xfrm>
            <a:off x="838200" y="1456656"/>
            <a:ext cx="1988359" cy="4351338"/>
          </a:xfrm>
          <a:ln>
            <a:solidFill>
              <a:schemeClr val="accent1"/>
            </a:solidFill>
          </a:ln>
        </p:spPr>
      </p:pic>
      <p:pic>
        <p:nvPicPr>
          <p:cNvPr id="7" name="Imagen 6">
            <a:extLst>
              <a:ext uri="{FF2B5EF4-FFF2-40B4-BE49-F238E27FC236}">
                <a16:creationId xmlns:a16="http://schemas.microsoft.com/office/drawing/2014/main" id="{C11778B6-2E1A-4491-370E-BCD7A936916B}"/>
              </a:ext>
            </a:extLst>
          </p:cNvPr>
          <p:cNvPicPr>
            <a:picLocks noChangeAspect="1"/>
          </p:cNvPicPr>
          <p:nvPr/>
        </p:nvPicPr>
        <p:blipFill>
          <a:blip r:embed="rId4"/>
          <a:stretch>
            <a:fillRect/>
          </a:stretch>
        </p:blipFill>
        <p:spPr>
          <a:xfrm>
            <a:off x="2968792" y="1267325"/>
            <a:ext cx="8902366" cy="4540669"/>
          </a:xfrm>
          <a:prstGeom prst="rect">
            <a:avLst/>
          </a:prstGeom>
          <a:ln>
            <a:solidFill>
              <a:schemeClr val="accent1"/>
            </a:solidFill>
          </a:ln>
        </p:spPr>
      </p:pic>
      <p:sp>
        <p:nvSpPr>
          <p:cNvPr id="9" name="CuadroTexto 8">
            <a:extLst>
              <a:ext uri="{FF2B5EF4-FFF2-40B4-BE49-F238E27FC236}">
                <a16:creationId xmlns:a16="http://schemas.microsoft.com/office/drawing/2014/main" id="{5600EEF4-D741-046E-126F-A2DD814D5B31}"/>
              </a:ext>
            </a:extLst>
          </p:cNvPr>
          <p:cNvSpPr txBox="1"/>
          <p:nvPr/>
        </p:nvSpPr>
        <p:spPr>
          <a:xfrm>
            <a:off x="838200" y="6044084"/>
            <a:ext cx="10728158" cy="646331"/>
          </a:xfrm>
          <a:prstGeom prst="rect">
            <a:avLst/>
          </a:prstGeom>
          <a:noFill/>
        </p:spPr>
        <p:txBody>
          <a:bodyPr wrap="square">
            <a:spAutoFit/>
          </a:bodyPr>
          <a:lstStyle/>
          <a:p>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a:t>
            </a:r>
            <a:r>
              <a:rPr lang="es-ES" sz="1800" dirty="0" err="1">
                <a:solidFill>
                  <a:prstClr val="black"/>
                </a:solidFill>
                <a:latin typeface="Lucida Console" panose="020B0609040504020204" pitchFamily="49" charset="0"/>
              </a:rPr>
              <a:t>config</a:t>
            </a:r>
            <a:r>
              <a:rPr lang="es-ES" sz="1800" dirty="0">
                <a:solidFill>
                  <a:prstClr val="black"/>
                </a:solidFill>
                <a:latin typeface="Lucida Console" panose="020B0609040504020204" pitchFamily="49" charset="0"/>
              </a:rPr>
              <a:t> --global </a:t>
            </a:r>
            <a:r>
              <a:rPr lang="es-ES" sz="1800" dirty="0" err="1">
                <a:solidFill>
                  <a:prstClr val="black"/>
                </a:solidFill>
                <a:latin typeface="Lucida Console" panose="020B0609040504020204" pitchFamily="49" charset="0"/>
              </a:rPr>
              <a:t>user.email</a:t>
            </a:r>
            <a:r>
              <a:rPr lang="es-ES" sz="1800" dirty="0">
                <a:solidFill>
                  <a:prstClr val="black"/>
                </a:solidFill>
                <a:latin typeface="Lucida Console" panose="020B0609040504020204" pitchFamily="49" charset="0"/>
              </a:rPr>
              <a:t> "145390348+almaralesmarina2023@users.noreply.github.com"</a:t>
            </a:r>
          </a:p>
        </p:txBody>
      </p:sp>
      <p:sp>
        <p:nvSpPr>
          <p:cNvPr id="10" name="Rectangle 1">
            <a:extLst>
              <a:ext uri="{FF2B5EF4-FFF2-40B4-BE49-F238E27FC236}">
                <a16:creationId xmlns:a16="http://schemas.microsoft.com/office/drawing/2014/main" id="{C5280CFF-9496-35E5-35A0-D4B9C93704A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a:ln>
                  <a:noFill/>
                </a:ln>
                <a:solidFill>
                  <a:schemeClr val="tx1"/>
                </a:solidFill>
                <a:effectLst/>
                <a:latin typeface="Arial Unicode MS"/>
              </a:rPr>
              <a:t>145390348+almaralesmarina2023@users.noreply.github.com</a:t>
            </a:r>
            <a:r>
              <a:rPr kumimoji="0" lang="es-ES" altLang="es-ES" sz="900" b="0" i="0" u="none" strike="noStrike" cap="none" normalizeH="0" baseline="0">
                <a:ln>
                  <a:noFill/>
                </a:ln>
                <a:solidFill>
                  <a:schemeClr val="tx1"/>
                </a:solidFill>
                <a:effectLst/>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Marcador de número de diapositiva 2">
            <a:extLst>
              <a:ext uri="{FF2B5EF4-FFF2-40B4-BE49-F238E27FC236}">
                <a16:creationId xmlns:a16="http://schemas.microsoft.com/office/drawing/2014/main" id="{D549CF14-52A9-8877-C88B-8133816CB638}"/>
              </a:ext>
            </a:extLst>
          </p:cNvPr>
          <p:cNvSpPr>
            <a:spLocks noGrp="1"/>
          </p:cNvSpPr>
          <p:nvPr>
            <p:ph type="sldNum" sz="quarter" idx="12"/>
          </p:nvPr>
        </p:nvSpPr>
        <p:spPr/>
        <p:txBody>
          <a:bodyPr/>
          <a:lstStyle/>
          <a:p>
            <a:fld id="{17A2F33E-5344-4F77-A5AA-3009173103DD}" type="slidenum">
              <a:rPr lang="es-ES" smtClean="0"/>
              <a:t>22</a:t>
            </a:fld>
            <a:endParaRPr lang="es-ES"/>
          </a:p>
        </p:txBody>
      </p:sp>
    </p:spTree>
    <p:extLst>
      <p:ext uri="{BB962C8B-B14F-4D97-AF65-F5344CB8AC3E}">
        <p14:creationId xmlns:p14="http://schemas.microsoft.com/office/powerpoint/2010/main" val="16411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23C08-855B-0DBB-192D-4BE896A79A23}"/>
              </a:ext>
            </a:extLst>
          </p:cNvPr>
          <p:cNvSpPr>
            <a:spLocks noGrp="1"/>
          </p:cNvSpPr>
          <p:nvPr>
            <p:ph type="title"/>
          </p:nvPr>
        </p:nvSpPr>
        <p:spPr/>
        <p:txBody>
          <a:bodyPr/>
          <a:lstStyle/>
          <a:p>
            <a:r>
              <a:rPr lang="es-ES" dirty="0"/>
              <a:t>Otras configuraciones</a:t>
            </a:r>
          </a:p>
        </p:txBody>
      </p:sp>
      <p:sp>
        <p:nvSpPr>
          <p:cNvPr id="9" name="Marcador de contenido 8">
            <a:extLst>
              <a:ext uri="{FF2B5EF4-FFF2-40B4-BE49-F238E27FC236}">
                <a16:creationId xmlns:a16="http://schemas.microsoft.com/office/drawing/2014/main" id="{D8DFA92A-F8BD-9750-EC22-DE5DDFDA88C6}"/>
              </a:ext>
            </a:extLst>
          </p:cNvPr>
          <p:cNvSpPr>
            <a:spLocks noGrp="1"/>
          </p:cNvSpPr>
          <p:nvPr>
            <p:ph idx="1"/>
          </p:nvPr>
        </p:nvSpPr>
        <p:spPr>
          <a:xfrm>
            <a:off x="838200" y="1513890"/>
            <a:ext cx="10515600" cy="4351338"/>
          </a:xfrm>
          <a:ln>
            <a:solidFill>
              <a:schemeClr val="accent1"/>
            </a:solidFill>
          </a:ln>
        </p:spPr>
        <p:txBody>
          <a:bodyPr/>
          <a:lstStyle/>
          <a:p>
            <a:pPr marL="0" indent="0">
              <a:buNone/>
            </a:pPr>
            <a:endParaRPr lang="es-ES" dirty="0"/>
          </a:p>
        </p:txBody>
      </p:sp>
      <p:pic>
        <p:nvPicPr>
          <p:cNvPr id="13" name="Imagen 12">
            <a:extLst>
              <a:ext uri="{FF2B5EF4-FFF2-40B4-BE49-F238E27FC236}">
                <a16:creationId xmlns:a16="http://schemas.microsoft.com/office/drawing/2014/main" id="{A5657686-F3F9-8302-5F31-A3FED85662B5}"/>
              </a:ext>
            </a:extLst>
          </p:cNvPr>
          <p:cNvPicPr>
            <a:picLocks noChangeAspect="1"/>
          </p:cNvPicPr>
          <p:nvPr/>
        </p:nvPicPr>
        <p:blipFill>
          <a:blip r:embed="rId3"/>
          <a:stretch>
            <a:fillRect/>
          </a:stretch>
        </p:blipFill>
        <p:spPr>
          <a:xfrm>
            <a:off x="984585" y="2194594"/>
            <a:ext cx="9811752" cy="3179512"/>
          </a:xfrm>
          <a:prstGeom prst="rect">
            <a:avLst/>
          </a:prstGeom>
        </p:spPr>
      </p:pic>
      <p:sp>
        <p:nvSpPr>
          <p:cNvPr id="3" name="Marcador de número de diapositiva 2">
            <a:extLst>
              <a:ext uri="{FF2B5EF4-FFF2-40B4-BE49-F238E27FC236}">
                <a16:creationId xmlns:a16="http://schemas.microsoft.com/office/drawing/2014/main" id="{0C6A1C25-B2F1-C78D-B192-D731EF9B6F6F}"/>
              </a:ext>
            </a:extLst>
          </p:cNvPr>
          <p:cNvSpPr>
            <a:spLocks noGrp="1"/>
          </p:cNvSpPr>
          <p:nvPr>
            <p:ph type="sldNum" sz="quarter" idx="12"/>
          </p:nvPr>
        </p:nvSpPr>
        <p:spPr/>
        <p:txBody>
          <a:bodyPr/>
          <a:lstStyle/>
          <a:p>
            <a:fld id="{17A2F33E-5344-4F77-A5AA-3009173103DD}" type="slidenum">
              <a:rPr lang="es-ES" smtClean="0"/>
              <a:t>23</a:t>
            </a:fld>
            <a:endParaRPr lang="es-ES"/>
          </a:p>
        </p:txBody>
      </p:sp>
      <p:sp>
        <p:nvSpPr>
          <p:cNvPr id="4" name="CuadroTexto 3">
            <a:extLst>
              <a:ext uri="{FF2B5EF4-FFF2-40B4-BE49-F238E27FC236}">
                <a16:creationId xmlns:a16="http://schemas.microsoft.com/office/drawing/2014/main" id="{2E059ED1-4887-4657-A4BA-6797297FE5A3}"/>
              </a:ext>
            </a:extLst>
          </p:cNvPr>
          <p:cNvSpPr txBox="1"/>
          <p:nvPr/>
        </p:nvSpPr>
        <p:spPr>
          <a:xfrm>
            <a:off x="625642" y="5934670"/>
            <a:ext cx="10170695" cy="923330"/>
          </a:xfrm>
          <a:prstGeom prst="rect">
            <a:avLst/>
          </a:prstGeom>
          <a:noFill/>
        </p:spPr>
        <p:txBody>
          <a:bodyPr wrap="square" rtlCol="0">
            <a:spAutoFit/>
          </a:bodyPr>
          <a:lstStyle/>
          <a:p>
            <a:r>
              <a:rPr lang="es-ES" dirty="0"/>
              <a:t> En nuestro caso ya realizamos un </a:t>
            </a:r>
            <a:r>
              <a:rPr lang="es-ES" dirty="0" err="1"/>
              <a:t>commit</a:t>
            </a:r>
            <a:r>
              <a:rPr lang="es-ES" dirty="0"/>
              <a:t>  en </a:t>
            </a:r>
            <a:r>
              <a:rPr lang="es-ES" dirty="0" err="1"/>
              <a:t>git</a:t>
            </a:r>
            <a:r>
              <a:rPr lang="es-ES" dirty="0"/>
              <a:t> con la dirección de correo privado, por lo que para poder    subir estos cambios a GitHub tenemos que desmarcar esta opción. </a:t>
            </a:r>
          </a:p>
          <a:p>
            <a:endParaRPr lang="es-ES" dirty="0"/>
          </a:p>
        </p:txBody>
      </p:sp>
    </p:spTree>
    <p:extLst>
      <p:ext uri="{BB962C8B-B14F-4D97-AF65-F5344CB8AC3E}">
        <p14:creationId xmlns:p14="http://schemas.microsoft.com/office/powerpoint/2010/main" val="211666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EBF03D-A3AC-88B6-0316-48662D2DA73D}"/>
              </a:ext>
            </a:extLst>
          </p:cNvPr>
          <p:cNvSpPr>
            <a:spLocks noGrp="1"/>
          </p:cNvSpPr>
          <p:nvPr>
            <p:ph idx="1"/>
          </p:nvPr>
        </p:nvSpPr>
        <p:spPr>
          <a:xfrm>
            <a:off x="838200" y="1363579"/>
            <a:ext cx="10515600" cy="4813384"/>
          </a:xfrm>
        </p:spPr>
        <p:txBody>
          <a:bodyPr>
            <a:normAutofit/>
          </a:bodyPr>
          <a:lstStyle/>
          <a:p>
            <a:r>
              <a:rPr lang="es-ES" sz="2400" dirty="0" err="1">
                <a:solidFill>
                  <a:prstClr val="black"/>
                </a:solidFill>
                <a:latin typeface="Lucida Console" panose="020B0609040504020204" pitchFamily="49" charset="0"/>
              </a:rPr>
              <a:t>git</a:t>
            </a:r>
            <a:r>
              <a:rPr lang="es-ES" sz="2400" dirty="0">
                <a:solidFill>
                  <a:prstClr val="black"/>
                </a:solidFill>
                <a:latin typeface="Lucida Console" panose="020B0609040504020204" pitchFamily="49" charset="0"/>
              </a:rPr>
              <a:t> </a:t>
            </a:r>
            <a:r>
              <a:rPr lang="es-ES" sz="2400" dirty="0" err="1">
                <a:solidFill>
                  <a:prstClr val="black"/>
                </a:solidFill>
                <a:latin typeface="Lucida Console" panose="020B0609040504020204" pitchFamily="49" charset="0"/>
              </a:rPr>
              <a:t>push</a:t>
            </a:r>
            <a:r>
              <a:rPr lang="es-ES" sz="2400" dirty="0">
                <a:solidFill>
                  <a:prstClr val="black"/>
                </a:solidFill>
                <a:latin typeface="Lucida Console" panose="020B0609040504020204" pitchFamily="49" charset="0"/>
              </a:rPr>
              <a:t> </a:t>
            </a:r>
            <a:r>
              <a:rPr lang="es-ES" sz="2400" dirty="0" err="1">
                <a:solidFill>
                  <a:prstClr val="black"/>
                </a:solidFill>
                <a:latin typeface="Lucida Console" panose="020B0609040504020204" pitchFamily="49" charset="0"/>
              </a:rPr>
              <a:t>origin</a:t>
            </a:r>
            <a:r>
              <a:rPr lang="es-ES" sz="2400" dirty="0">
                <a:solidFill>
                  <a:prstClr val="black"/>
                </a:solidFill>
                <a:latin typeface="Lucida Console" panose="020B0609040504020204" pitchFamily="49" charset="0"/>
              </a:rPr>
              <a:t> </a:t>
            </a:r>
            <a:r>
              <a:rPr lang="es-ES" sz="2400" dirty="0" err="1">
                <a:solidFill>
                  <a:prstClr val="black"/>
                </a:solidFill>
                <a:latin typeface="Lucida Console" panose="020B0609040504020204" pitchFamily="49" charset="0"/>
              </a:rPr>
              <a:t>main</a:t>
            </a:r>
            <a:endParaRPr lang="es-ES" sz="2400" dirty="0">
              <a:solidFill>
                <a:prstClr val="black"/>
              </a:solidFill>
              <a:latin typeface="Lucida Console" panose="020B0609040504020204" pitchFamily="49" charset="0"/>
            </a:endParaRPr>
          </a:p>
          <a:p>
            <a:endParaRPr lang="es-ES" dirty="0"/>
          </a:p>
          <a:p>
            <a:endParaRPr lang="es-ES" dirty="0"/>
          </a:p>
          <a:p>
            <a:endParaRPr lang="es-ES" dirty="0"/>
          </a:p>
          <a:p>
            <a:r>
              <a:rPr lang="es-ES" dirty="0"/>
              <a:t>Generar token(Acceder al perfil</a:t>
            </a:r>
            <a:r>
              <a:rPr lang="en-CA" dirty="0"/>
              <a:t>/Settings/</a:t>
            </a:r>
          </a:p>
          <a:p>
            <a:pPr marL="0" indent="0">
              <a:buNone/>
            </a:pPr>
            <a:r>
              <a:rPr lang="es-ES" dirty="0" err="1"/>
              <a:t>Developer</a:t>
            </a:r>
            <a:r>
              <a:rPr lang="es-ES" dirty="0"/>
              <a:t> </a:t>
            </a:r>
            <a:r>
              <a:rPr lang="es-ES" dirty="0" err="1"/>
              <a:t>Settings</a:t>
            </a:r>
            <a:r>
              <a:rPr lang="es-ES" dirty="0"/>
              <a:t>/Personal Access Tokens</a:t>
            </a:r>
          </a:p>
          <a:p>
            <a:endParaRPr lang="es-ES" dirty="0"/>
          </a:p>
          <a:p>
            <a:endParaRPr lang="es-ES" dirty="0"/>
          </a:p>
          <a:p>
            <a:r>
              <a:rPr lang="es-ES" dirty="0"/>
              <a:t>Generar token (Acceder a mi perfil/</a:t>
            </a:r>
            <a:r>
              <a:rPr lang="es-ES" dirty="0" err="1"/>
              <a:t>Settings</a:t>
            </a:r>
            <a:r>
              <a:rPr lang="es-ES" dirty="0"/>
              <a:t>/</a:t>
            </a:r>
            <a:r>
              <a:rPr lang="es-ES" dirty="0" err="1"/>
              <a:t>Developer</a:t>
            </a:r>
            <a:r>
              <a:rPr lang="es-ES" dirty="0"/>
              <a:t> </a:t>
            </a:r>
            <a:r>
              <a:rPr lang="es-ES" dirty="0" err="1"/>
              <a:t>settings</a:t>
            </a:r>
            <a:r>
              <a:rPr lang="es-ES" dirty="0"/>
              <a:t>)</a:t>
            </a:r>
          </a:p>
        </p:txBody>
      </p:sp>
      <p:pic>
        <p:nvPicPr>
          <p:cNvPr id="5" name="Imagen 4">
            <a:extLst>
              <a:ext uri="{FF2B5EF4-FFF2-40B4-BE49-F238E27FC236}">
                <a16:creationId xmlns:a16="http://schemas.microsoft.com/office/drawing/2014/main" id="{79CF35D2-95CA-EE90-C9FE-DCB81379C7CE}"/>
              </a:ext>
            </a:extLst>
          </p:cNvPr>
          <p:cNvPicPr>
            <a:picLocks noChangeAspect="1"/>
          </p:cNvPicPr>
          <p:nvPr/>
        </p:nvPicPr>
        <p:blipFill>
          <a:blip r:embed="rId4"/>
          <a:stretch>
            <a:fillRect/>
          </a:stretch>
        </p:blipFill>
        <p:spPr>
          <a:xfrm>
            <a:off x="7500938" y="1121318"/>
            <a:ext cx="3943350" cy="3352800"/>
          </a:xfrm>
          <a:prstGeom prst="rect">
            <a:avLst/>
          </a:prstGeom>
          <a:ln>
            <a:solidFill>
              <a:schemeClr val="accent1"/>
            </a:solidFill>
          </a:ln>
        </p:spPr>
      </p:pic>
      <p:graphicFrame>
        <p:nvGraphicFramePr>
          <p:cNvPr id="8" name="Objeto 7">
            <a:extLst>
              <a:ext uri="{FF2B5EF4-FFF2-40B4-BE49-F238E27FC236}">
                <a16:creationId xmlns:a16="http://schemas.microsoft.com/office/drawing/2014/main" id="{8BE721F8-F2AD-716D-AE5A-143B5C9F707A}"/>
              </a:ext>
            </a:extLst>
          </p:cNvPr>
          <p:cNvGraphicFramePr>
            <a:graphicFrameLocks noChangeAspect="1"/>
          </p:cNvGraphicFramePr>
          <p:nvPr>
            <p:extLst>
              <p:ext uri="{D42A27DB-BD31-4B8C-83A1-F6EECF244321}">
                <p14:modId xmlns:p14="http://schemas.microsoft.com/office/powerpoint/2010/main" val="966843324"/>
              </p:ext>
            </p:extLst>
          </p:nvPr>
        </p:nvGraphicFramePr>
        <p:xfrm>
          <a:off x="838200" y="4657099"/>
          <a:ext cx="10696575" cy="1762125"/>
        </p:xfrm>
        <a:graphic>
          <a:graphicData uri="http://schemas.openxmlformats.org/presentationml/2006/ole">
            <mc:AlternateContent xmlns:mc="http://schemas.openxmlformats.org/markup-compatibility/2006">
              <mc:Choice xmlns:v="urn:schemas-microsoft-com:vml" Requires="v">
                <p:oleObj spid="_x0000_s5313" name="Imagen de mapa de bits" r:id="rId5" imgW="10696680" imgH="1762200" progId="Paint.Picture">
                  <p:embed/>
                </p:oleObj>
              </mc:Choice>
              <mc:Fallback>
                <p:oleObj name="Imagen de mapa de bits" r:id="rId5" imgW="10696680" imgH="1762200" progId="Paint.Picture">
                  <p:embed/>
                  <p:pic>
                    <p:nvPicPr>
                      <p:cNvPr id="0" name=""/>
                      <p:cNvPicPr/>
                      <p:nvPr/>
                    </p:nvPicPr>
                    <p:blipFill>
                      <a:blip r:embed="rId6"/>
                      <a:stretch>
                        <a:fillRect/>
                      </a:stretch>
                    </p:blipFill>
                    <p:spPr>
                      <a:xfrm>
                        <a:off x="838200" y="4657099"/>
                        <a:ext cx="10696575" cy="1762125"/>
                      </a:xfrm>
                      <a:prstGeom prst="rect">
                        <a:avLst/>
                      </a:prstGeom>
                      <a:ln>
                        <a:solidFill>
                          <a:schemeClr val="accent1"/>
                        </a:solidFill>
                      </a:ln>
                    </p:spPr>
                  </p:pic>
                </p:oleObj>
              </mc:Fallback>
            </mc:AlternateContent>
          </a:graphicData>
        </a:graphic>
      </p:graphicFrame>
      <p:sp>
        <p:nvSpPr>
          <p:cNvPr id="9" name="CuadroTexto 8">
            <a:extLst>
              <a:ext uri="{FF2B5EF4-FFF2-40B4-BE49-F238E27FC236}">
                <a16:creationId xmlns:a16="http://schemas.microsoft.com/office/drawing/2014/main" id="{4F9EB543-FCF9-3A01-A651-6C04DEF9A7F4}"/>
              </a:ext>
            </a:extLst>
          </p:cNvPr>
          <p:cNvSpPr txBox="1"/>
          <p:nvPr/>
        </p:nvSpPr>
        <p:spPr>
          <a:xfrm>
            <a:off x="838200" y="438776"/>
            <a:ext cx="10472354" cy="707886"/>
          </a:xfrm>
          <a:prstGeom prst="rect">
            <a:avLst/>
          </a:prstGeom>
          <a:noFill/>
        </p:spPr>
        <p:txBody>
          <a:bodyPr wrap="none" rtlCol="0">
            <a:spAutoFit/>
          </a:bodyPr>
          <a:lstStyle/>
          <a:p>
            <a:r>
              <a:rPr lang="es-ES" sz="4000" dirty="0"/>
              <a:t>Intentar enviar las modificaciones a GitHub (</a:t>
            </a:r>
            <a:r>
              <a:rPr lang="es-ES" sz="4000" dirty="0" err="1"/>
              <a:t>push</a:t>
            </a:r>
            <a:r>
              <a:rPr lang="es-ES" sz="4000" dirty="0"/>
              <a:t>)</a:t>
            </a:r>
            <a:endParaRPr lang="es-ES" dirty="0"/>
          </a:p>
        </p:txBody>
      </p:sp>
      <p:sp>
        <p:nvSpPr>
          <p:cNvPr id="2" name="Marcador de número de diapositiva 1">
            <a:extLst>
              <a:ext uri="{FF2B5EF4-FFF2-40B4-BE49-F238E27FC236}">
                <a16:creationId xmlns:a16="http://schemas.microsoft.com/office/drawing/2014/main" id="{0215E348-87EB-85EA-DEB9-5642FD11D866}"/>
              </a:ext>
            </a:extLst>
          </p:cNvPr>
          <p:cNvSpPr>
            <a:spLocks noGrp="1"/>
          </p:cNvSpPr>
          <p:nvPr>
            <p:ph type="sldNum" sz="quarter" idx="12"/>
          </p:nvPr>
        </p:nvSpPr>
        <p:spPr/>
        <p:txBody>
          <a:bodyPr/>
          <a:lstStyle/>
          <a:p>
            <a:fld id="{17A2F33E-5344-4F77-A5AA-3009173103DD}" type="slidenum">
              <a:rPr lang="es-ES" smtClean="0"/>
              <a:t>24</a:t>
            </a:fld>
            <a:endParaRPr lang="es-ES"/>
          </a:p>
        </p:txBody>
      </p:sp>
      <p:sp>
        <p:nvSpPr>
          <p:cNvPr id="4" name="Rectángulo 3">
            <a:extLst>
              <a:ext uri="{FF2B5EF4-FFF2-40B4-BE49-F238E27FC236}">
                <a16:creationId xmlns:a16="http://schemas.microsoft.com/office/drawing/2014/main" id="{F955FBA2-6168-45BB-A781-3DCE52ACD139}"/>
              </a:ext>
            </a:extLst>
          </p:cNvPr>
          <p:cNvSpPr/>
          <p:nvPr/>
        </p:nvSpPr>
        <p:spPr>
          <a:xfrm>
            <a:off x="9657347" y="2518611"/>
            <a:ext cx="786064" cy="272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Conector recto 9">
            <a:extLst>
              <a:ext uri="{FF2B5EF4-FFF2-40B4-BE49-F238E27FC236}">
                <a16:creationId xmlns:a16="http://schemas.microsoft.com/office/drawing/2014/main" id="{1D295AE8-42EE-46E0-94AE-50942046EF5C}"/>
              </a:ext>
            </a:extLst>
          </p:cNvPr>
          <p:cNvCxnSpPr>
            <a:cxnSpLocks/>
          </p:cNvCxnSpPr>
          <p:nvPr/>
        </p:nvCxnSpPr>
        <p:spPr>
          <a:xfrm>
            <a:off x="6336632" y="5454316"/>
            <a:ext cx="19892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33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E7EBC3F-BF41-AAB1-6713-95018F728A2F}"/>
              </a:ext>
            </a:extLst>
          </p:cNvPr>
          <p:cNvPicPr>
            <a:picLocks noChangeAspect="1"/>
          </p:cNvPicPr>
          <p:nvPr/>
        </p:nvPicPr>
        <p:blipFill>
          <a:blip r:embed="rId3"/>
          <a:stretch>
            <a:fillRect/>
          </a:stretch>
        </p:blipFill>
        <p:spPr>
          <a:xfrm>
            <a:off x="1407443" y="862889"/>
            <a:ext cx="7419975" cy="5132221"/>
          </a:xfrm>
          <a:prstGeom prst="rect">
            <a:avLst/>
          </a:prstGeom>
          <a:ln>
            <a:solidFill>
              <a:schemeClr val="accent1"/>
            </a:solidFill>
          </a:ln>
        </p:spPr>
      </p:pic>
      <p:pic>
        <p:nvPicPr>
          <p:cNvPr id="7" name="Imagen 6">
            <a:extLst>
              <a:ext uri="{FF2B5EF4-FFF2-40B4-BE49-F238E27FC236}">
                <a16:creationId xmlns:a16="http://schemas.microsoft.com/office/drawing/2014/main" id="{8048ADAF-941D-5480-7D0C-F567AB9F83E7}"/>
              </a:ext>
            </a:extLst>
          </p:cNvPr>
          <p:cNvPicPr>
            <a:picLocks noChangeAspect="1"/>
          </p:cNvPicPr>
          <p:nvPr/>
        </p:nvPicPr>
        <p:blipFill>
          <a:blip r:embed="rId4"/>
          <a:stretch>
            <a:fillRect/>
          </a:stretch>
        </p:blipFill>
        <p:spPr>
          <a:xfrm>
            <a:off x="6830175" y="5295900"/>
            <a:ext cx="1419225" cy="495300"/>
          </a:xfrm>
          <a:prstGeom prst="rect">
            <a:avLst/>
          </a:prstGeom>
        </p:spPr>
      </p:pic>
      <p:sp>
        <p:nvSpPr>
          <p:cNvPr id="2" name="Marcador de número de diapositiva 1">
            <a:extLst>
              <a:ext uri="{FF2B5EF4-FFF2-40B4-BE49-F238E27FC236}">
                <a16:creationId xmlns:a16="http://schemas.microsoft.com/office/drawing/2014/main" id="{FD23D09D-CE25-AE16-4E92-366DF8792640}"/>
              </a:ext>
            </a:extLst>
          </p:cNvPr>
          <p:cNvSpPr>
            <a:spLocks noGrp="1"/>
          </p:cNvSpPr>
          <p:nvPr>
            <p:ph type="sldNum" sz="quarter" idx="12"/>
          </p:nvPr>
        </p:nvSpPr>
        <p:spPr/>
        <p:txBody>
          <a:bodyPr/>
          <a:lstStyle/>
          <a:p>
            <a:fld id="{17A2F33E-5344-4F77-A5AA-3009173103DD}" type="slidenum">
              <a:rPr lang="es-ES" smtClean="0"/>
              <a:t>25</a:t>
            </a:fld>
            <a:endParaRPr lang="es-ES"/>
          </a:p>
        </p:txBody>
      </p:sp>
    </p:spTree>
    <p:extLst>
      <p:ext uri="{BB962C8B-B14F-4D97-AF65-F5344CB8AC3E}">
        <p14:creationId xmlns:p14="http://schemas.microsoft.com/office/powerpoint/2010/main" val="427747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3B99D-2FBB-19F2-CCAB-09D9C4FDFA2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3F341A3-8349-B0EA-B815-E761AF7F7F2B}"/>
              </a:ext>
            </a:extLst>
          </p:cNvPr>
          <p:cNvSpPr>
            <a:spLocks noGrp="1"/>
          </p:cNvSpPr>
          <p:nvPr>
            <p:ph idx="1"/>
          </p:nvPr>
        </p:nvSpPr>
        <p:spPr/>
        <p:txBody>
          <a:bodyPr/>
          <a:lstStyle/>
          <a:p>
            <a:endParaRPr lang="es-ES" dirty="0"/>
          </a:p>
        </p:txBody>
      </p:sp>
      <p:pic>
        <p:nvPicPr>
          <p:cNvPr id="7" name="Imagen 6">
            <a:extLst>
              <a:ext uri="{FF2B5EF4-FFF2-40B4-BE49-F238E27FC236}">
                <a16:creationId xmlns:a16="http://schemas.microsoft.com/office/drawing/2014/main" id="{DF82B271-640A-2B6B-54FE-EA6C719A1A52}"/>
              </a:ext>
            </a:extLst>
          </p:cNvPr>
          <p:cNvPicPr>
            <a:picLocks noChangeAspect="1"/>
          </p:cNvPicPr>
          <p:nvPr/>
        </p:nvPicPr>
        <p:blipFill>
          <a:blip r:embed="rId2"/>
          <a:stretch>
            <a:fillRect/>
          </a:stretch>
        </p:blipFill>
        <p:spPr>
          <a:xfrm>
            <a:off x="838200" y="3862388"/>
            <a:ext cx="7772400" cy="2314575"/>
          </a:xfrm>
          <a:prstGeom prst="rect">
            <a:avLst/>
          </a:prstGeom>
          <a:ln>
            <a:solidFill>
              <a:schemeClr val="accent1"/>
            </a:solidFill>
          </a:ln>
        </p:spPr>
      </p:pic>
      <p:sp>
        <p:nvSpPr>
          <p:cNvPr id="11" name="CuadroTexto 10">
            <a:extLst>
              <a:ext uri="{FF2B5EF4-FFF2-40B4-BE49-F238E27FC236}">
                <a16:creationId xmlns:a16="http://schemas.microsoft.com/office/drawing/2014/main" id="{408F4010-109A-0B59-2490-7A59F77E0FB5}"/>
              </a:ext>
            </a:extLst>
          </p:cNvPr>
          <p:cNvSpPr txBox="1"/>
          <p:nvPr/>
        </p:nvSpPr>
        <p:spPr>
          <a:xfrm>
            <a:off x="838200" y="3149064"/>
            <a:ext cx="8434137" cy="369332"/>
          </a:xfrm>
          <a:prstGeom prst="rect">
            <a:avLst/>
          </a:prstGeom>
          <a:noFill/>
        </p:spPr>
        <p:txBody>
          <a:bodyPr wrap="square">
            <a:spAutoFit/>
          </a:bodyPr>
          <a:lstStyle/>
          <a:p>
            <a:r>
              <a:rPr lang="es-ES" dirty="0"/>
              <a:t>Copiamos el token que se generó en un Notepad ya que no lo vamos a ver nuevamente </a:t>
            </a:r>
          </a:p>
        </p:txBody>
      </p:sp>
      <p:pic>
        <p:nvPicPr>
          <p:cNvPr id="13" name="Imagen 12">
            <a:extLst>
              <a:ext uri="{FF2B5EF4-FFF2-40B4-BE49-F238E27FC236}">
                <a16:creationId xmlns:a16="http://schemas.microsoft.com/office/drawing/2014/main" id="{DFE436F0-0073-0094-0C21-24617254CA5D}"/>
              </a:ext>
            </a:extLst>
          </p:cNvPr>
          <p:cNvPicPr>
            <a:picLocks noChangeAspect="1"/>
          </p:cNvPicPr>
          <p:nvPr/>
        </p:nvPicPr>
        <p:blipFill>
          <a:blip r:embed="rId3"/>
          <a:stretch>
            <a:fillRect/>
          </a:stretch>
        </p:blipFill>
        <p:spPr>
          <a:xfrm>
            <a:off x="845470" y="600869"/>
            <a:ext cx="5800725" cy="2314575"/>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08425E30-290A-F4FD-1F74-8C6B3F2DA6B6}"/>
              </a:ext>
            </a:extLst>
          </p:cNvPr>
          <p:cNvSpPr>
            <a:spLocks noGrp="1"/>
          </p:cNvSpPr>
          <p:nvPr>
            <p:ph type="sldNum" sz="quarter" idx="12"/>
          </p:nvPr>
        </p:nvSpPr>
        <p:spPr/>
        <p:txBody>
          <a:bodyPr/>
          <a:lstStyle/>
          <a:p>
            <a:fld id="{17A2F33E-5344-4F77-A5AA-3009173103DD}" type="slidenum">
              <a:rPr lang="es-ES" smtClean="0"/>
              <a:t>26</a:t>
            </a:fld>
            <a:endParaRPr lang="es-ES"/>
          </a:p>
        </p:txBody>
      </p:sp>
    </p:spTree>
    <p:extLst>
      <p:ext uri="{BB962C8B-B14F-4D97-AF65-F5344CB8AC3E}">
        <p14:creationId xmlns:p14="http://schemas.microsoft.com/office/powerpoint/2010/main" val="4119715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1DFD9F-8E13-E477-287E-A3E652D24977}"/>
              </a:ext>
            </a:extLst>
          </p:cNvPr>
          <p:cNvSpPr>
            <a:spLocks noGrp="1"/>
          </p:cNvSpPr>
          <p:nvPr>
            <p:ph type="title"/>
          </p:nvPr>
        </p:nvSpPr>
        <p:spPr/>
        <p:txBody>
          <a:bodyPr/>
          <a:lstStyle/>
          <a:p>
            <a:r>
              <a:rPr lang="en-CA" dirty="0" err="1"/>
              <a:t>Enviando</a:t>
            </a:r>
            <a:r>
              <a:rPr lang="en-CA" dirty="0"/>
              <a:t> </a:t>
            </a:r>
            <a:r>
              <a:rPr lang="en-CA" dirty="0" err="1"/>
              <a:t>cambios</a:t>
            </a:r>
            <a:r>
              <a:rPr lang="en-CA" dirty="0"/>
              <a:t> a GitHub</a:t>
            </a:r>
            <a:endParaRPr lang="es-ES" dirty="0"/>
          </a:p>
        </p:txBody>
      </p:sp>
      <p:pic>
        <p:nvPicPr>
          <p:cNvPr id="5" name="Marcador de contenido 4">
            <a:extLst>
              <a:ext uri="{FF2B5EF4-FFF2-40B4-BE49-F238E27FC236}">
                <a16:creationId xmlns:a16="http://schemas.microsoft.com/office/drawing/2014/main" id="{860CE938-BEB6-6891-3DE5-8C1E2F754597}"/>
              </a:ext>
            </a:extLst>
          </p:cNvPr>
          <p:cNvPicPr>
            <a:picLocks noGrp="1" noChangeAspect="1"/>
          </p:cNvPicPr>
          <p:nvPr>
            <p:ph idx="1"/>
          </p:nvPr>
        </p:nvPicPr>
        <p:blipFill>
          <a:blip r:embed="rId3"/>
          <a:stretch>
            <a:fillRect/>
          </a:stretch>
        </p:blipFill>
        <p:spPr>
          <a:xfrm>
            <a:off x="838200" y="1969336"/>
            <a:ext cx="9669379" cy="3805822"/>
          </a:xfrm>
        </p:spPr>
      </p:pic>
      <p:sp>
        <p:nvSpPr>
          <p:cNvPr id="3" name="Marcador de número de diapositiva 2">
            <a:extLst>
              <a:ext uri="{FF2B5EF4-FFF2-40B4-BE49-F238E27FC236}">
                <a16:creationId xmlns:a16="http://schemas.microsoft.com/office/drawing/2014/main" id="{25012BA7-540A-C2F9-408A-E0B5BD115060}"/>
              </a:ext>
            </a:extLst>
          </p:cNvPr>
          <p:cNvSpPr>
            <a:spLocks noGrp="1"/>
          </p:cNvSpPr>
          <p:nvPr>
            <p:ph type="sldNum" sz="quarter" idx="12"/>
          </p:nvPr>
        </p:nvSpPr>
        <p:spPr/>
        <p:txBody>
          <a:bodyPr/>
          <a:lstStyle/>
          <a:p>
            <a:fld id="{17A2F33E-5344-4F77-A5AA-3009173103DD}" type="slidenum">
              <a:rPr lang="es-ES" smtClean="0"/>
              <a:t>27</a:t>
            </a:fld>
            <a:endParaRPr lang="es-ES"/>
          </a:p>
        </p:txBody>
      </p:sp>
    </p:spTree>
    <p:extLst>
      <p:ext uri="{BB962C8B-B14F-4D97-AF65-F5344CB8AC3E}">
        <p14:creationId xmlns:p14="http://schemas.microsoft.com/office/powerpoint/2010/main" val="2022505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92C1C9-FB70-710E-5DEB-D8E40677B1C5}"/>
              </a:ext>
            </a:extLst>
          </p:cNvPr>
          <p:cNvSpPr>
            <a:spLocks noGrp="1"/>
          </p:cNvSpPr>
          <p:nvPr>
            <p:ph type="title"/>
          </p:nvPr>
        </p:nvSpPr>
        <p:spPr>
          <a:xfrm>
            <a:off x="838200" y="365126"/>
            <a:ext cx="10515600" cy="773864"/>
          </a:xfrm>
        </p:spPr>
        <p:txBody>
          <a:bodyPr/>
          <a:lstStyle/>
          <a:p>
            <a:r>
              <a:rPr lang="en-CA" dirty="0" err="1"/>
              <a:t>Repositorio</a:t>
            </a:r>
            <a:r>
              <a:rPr lang="en-CA" dirty="0"/>
              <a:t> </a:t>
            </a:r>
            <a:r>
              <a:rPr lang="en-CA" dirty="0" err="1"/>
              <a:t>actualizado</a:t>
            </a:r>
            <a:endParaRPr lang="es-ES" dirty="0"/>
          </a:p>
        </p:txBody>
      </p:sp>
      <p:sp>
        <p:nvSpPr>
          <p:cNvPr id="3" name="Marcador de contenido 2">
            <a:extLst>
              <a:ext uri="{FF2B5EF4-FFF2-40B4-BE49-F238E27FC236}">
                <a16:creationId xmlns:a16="http://schemas.microsoft.com/office/drawing/2014/main" id="{280DD34E-F6EC-EBCE-9A60-7166D26E6861}"/>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6C10F671-8909-4490-B2B1-F652BFC75A50}"/>
              </a:ext>
            </a:extLst>
          </p:cNvPr>
          <p:cNvPicPr>
            <a:picLocks noChangeAspect="1"/>
          </p:cNvPicPr>
          <p:nvPr/>
        </p:nvPicPr>
        <p:blipFill>
          <a:blip r:embed="rId2"/>
          <a:stretch>
            <a:fillRect/>
          </a:stretch>
        </p:blipFill>
        <p:spPr>
          <a:xfrm>
            <a:off x="285750" y="1290638"/>
            <a:ext cx="11620500" cy="4886325"/>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1B3A0241-6829-88FC-96E4-C54D08504C0C}"/>
              </a:ext>
            </a:extLst>
          </p:cNvPr>
          <p:cNvSpPr>
            <a:spLocks noGrp="1"/>
          </p:cNvSpPr>
          <p:nvPr>
            <p:ph type="sldNum" sz="quarter" idx="12"/>
          </p:nvPr>
        </p:nvSpPr>
        <p:spPr/>
        <p:txBody>
          <a:bodyPr/>
          <a:lstStyle/>
          <a:p>
            <a:fld id="{17A2F33E-5344-4F77-A5AA-3009173103DD}" type="slidenum">
              <a:rPr lang="es-ES" smtClean="0"/>
              <a:t>28</a:t>
            </a:fld>
            <a:endParaRPr lang="es-ES"/>
          </a:p>
        </p:txBody>
      </p:sp>
    </p:spTree>
    <p:extLst>
      <p:ext uri="{BB962C8B-B14F-4D97-AF65-F5344CB8AC3E}">
        <p14:creationId xmlns:p14="http://schemas.microsoft.com/office/powerpoint/2010/main" val="428420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255BA1-3982-F657-68D0-45668CB43971}"/>
              </a:ext>
            </a:extLst>
          </p:cNvPr>
          <p:cNvSpPr>
            <a:spLocks noGrp="1"/>
          </p:cNvSpPr>
          <p:nvPr>
            <p:ph type="title"/>
          </p:nvPr>
        </p:nvSpPr>
        <p:spPr>
          <a:xfrm>
            <a:off x="838200" y="1240438"/>
            <a:ext cx="10515600" cy="728162"/>
          </a:xfrm>
        </p:spPr>
        <p:txBody>
          <a:bodyPr>
            <a:normAutofit fontScale="90000"/>
          </a:bodyPr>
          <a:lstStyle/>
          <a:p>
            <a:br>
              <a:rPr lang="en-CA" sz="4400" b="1" dirty="0"/>
            </a:br>
            <a:r>
              <a:rPr lang="en-CA" sz="4400" b="1" dirty="0"/>
              <a:t>git fetch</a:t>
            </a:r>
            <a:br>
              <a:rPr lang="en-CA" sz="4400" dirty="0"/>
            </a:br>
            <a:endParaRPr lang="es-ES" dirty="0"/>
          </a:p>
        </p:txBody>
      </p:sp>
      <p:sp>
        <p:nvSpPr>
          <p:cNvPr id="3" name="Marcador de contenido 2">
            <a:extLst>
              <a:ext uri="{FF2B5EF4-FFF2-40B4-BE49-F238E27FC236}">
                <a16:creationId xmlns:a16="http://schemas.microsoft.com/office/drawing/2014/main" id="{DE605F47-5FB8-6978-324E-3018BBA5E50E}"/>
              </a:ext>
            </a:extLst>
          </p:cNvPr>
          <p:cNvSpPr>
            <a:spLocks noGrp="1"/>
          </p:cNvSpPr>
          <p:nvPr>
            <p:ph idx="1"/>
          </p:nvPr>
        </p:nvSpPr>
        <p:spPr>
          <a:xfrm>
            <a:off x="838200" y="2400299"/>
            <a:ext cx="4535905" cy="3776663"/>
          </a:xfrm>
        </p:spPr>
        <p:txBody>
          <a:bodyPr>
            <a:normAutofit/>
          </a:bodyPr>
          <a:lstStyle/>
          <a:p>
            <a:pPr marL="0" indent="0" algn="just">
              <a:buNone/>
            </a:pPr>
            <a:r>
              <a:rPr lang="en-CA" sz="3200" dirty="0" err="1"/>
              <a:t>Comando</a:t>
            </a:r>
            <a:r>
              <a:rPr lang="en-CA" sz="3200" dirty="0"/>
              <a:t> </a:t>
            </a:r>
            <a:r>
              <a:rPr lang="en-CA" sz="3200" dirty="0" err="1"/>
              <a:t>usado</a:t>
            </a:r>
            <a:r>
              <a:rPr lang="en-CA" sz="3200" dirty="0"/>
              <a:t> para </a:t>
            </a:r>
            <a:r>
              <a:rPr lang="en-CA" sz="3200" dirty="0" err="1"/>
              <a:t>verificar</a:t>
            </a:r>
            <a:r>
              <a:rPr lang="en-CA" sz="3200" dirty="0"/>
              <a:t> </a:t>
            </a:r>
            <a:r>
              <a:rPr lang="en-CA" sz="3200" dirty="0" err="1"/>
              <a:t>los</a:t>
            </a:r>
            <a:r>
              <a:rPr lang="en-CA" sz="3200" dirty="0"/>
              <a:t> </a:t>
            </a:r>
            <a:r>
              <a:rPr lang="en-CA" sz="3200" dirty="0" err="1"/>
              <a:t>cambios</a:t>
            </a:r>
            <a:r>
              <a:rPr lang="en-CA" sz="3200" dirty="0"/>
              <a:t> </a:t>
            </a:r>
            <a:r>
              <a:rPr lang="en-CA" sz="3200" dirty="0" err="1"/>
              <a:t>realizados</a:t>
            </a:r>
            <a:r>
              <a:rPr lang="en-CA" sz="3200" dirty="0"/>
              <a:t> </a:t>
            </a:r>
            <a:r>
              <a:rPr lang="en-CA" sz="3200" dirty="0" err="1"/>
              <a:t>en</a:t>
            </a:r>
            <a:r>
              <a:rPr lang="en-CA" sz="3200" dirty="0"/>
              <a:t> </a:t>
            </a:r>
            <a:r>
              <a:rPr lang="en-CA" sz="3200" dirty="0" err="1"/>
              <a:t>el</a:t>
            </a:r>
            <a:r>
              <a:rPr lang="en-CA" sz="3200" dirty="0"/>
              <a:t> </a:t>
            </a:r>
            <a:r>
              <a:rPr lang="en-CA" sz="3200" dirty="0" err="1"/>
              <a:t>repositorio</a:t>
            </a:r>
            <a:r>
              <a:rPr lang="en-CA" sz="3200" dirty="0"/>
              <a:t> </a:t>
            </a:r>
            <a:r>
              <a:rPr lang="en-CA" sz="3200" dirty="0" err="1"/>
              <a:t>remoto</a:t>
            </a:r>
            <a:r>
              <a:rPr lang="en-CA" sz="3200" dirty="0"/>
              <a:t> sin </a:t>
            </a:r>
            <a:r>
              <a:rPr lang="en-CA" sz="3200" dirty="0" err="1"/>
              <a:t>combinar</a:t>
            </a:r>
            <a:r>
              <a:rPr lang="en-CA" sz="3200" dirty="0"/>
              <a:t> </a:t>
            </a:r>
            <a:r>
              <a:rPr lang="en-CA" sz="3200" dirty="0" err="1"/>
              <a:t>esos</a:t>
            </a:r>
            <a:r>
              <a:rPr lang="en-CA" sz="3200" dirty="0"/>
              <a:t> </a:t>
            </a:r>
            <a:r>
              <a:rPr lang="en-CA" sz="3200" dirty="0" err="1"/>
              <a:t>cambios</a:t>
            </a:r>
            <a:r>
              <a:rPr lang="en-CA" sz="3200" dirty="0"/>
              <a:t> </a:t>
            </a:r>
            <a:r>
              <a:rPr lang="en-CA" sz="3200" dirty="0" err="1"/>
              <a:t>en</a:t>
            </a:r>
            <a:r>
              <a:rPr lang="en-CA" sz="3200" dirty="0"/>
              <a:t> </a:t>
            </a:r>
            <a:r>
              <a:rPr lang="en-CA" sz="3200" dirty="0" err="1"/>
              <a:t>el</a:t>
            </a:r>
            <a:r>
              <a:rPr lang="en-CA" sz="3200" dirty="0"/>
              <a:t> </a:t>
            </a:r>
            <a:r>
              <a:rPr lang="en-CA" sz="3200" dirty="0" err="1"/>
              <a:t>repositorio</a:t>
            </a:r>
            <a:r>
              <a:rPr lang="en-CA" sz="3200" dirty="0"/>
              <a:t> local. </a:t>
            </a:r>
            <a:endParaRPr lang="es-ES" dirty="0"/>
          </a:p>
        </p:txBody>
      </p:sp>
      <p:pic>
        <p:nvPicPr>
          <p:cNvPr id="7" name="Imagen 6">
            <a:extLst>
              <a:ext uri="{FF2B5EF4-FFF2-40B4-BE49-F238E27FC236}">
                <a16:creationId xmlns:a16="http://schemas.microsoft.com/office/drawing/2014/main" id="{3A4E31E2-2116-C9B9-B0C3-6614D28FF430}"/>
              </a:ext>
            </a:extLst>
          </p:cNvPr>
          <p:cNvPicPr>
            <a:picLocks noChangeAspect="1"/>
          </p:cNvPicPr>
          <p:nvPr/>
        </p:nvPicPr>
        <p:blipFill>
          <a:blip r:embed="rId3"/>
          <a:stretch>
            <a:fillRect/>
          </a:stretch>
        </p:blipFill>
        <p:spPr>
          <a:xfrm>
            <a:off x="5794960" y="762000"/>
            <a:ext cx="5895975" cy="5634037"/>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1BE428F9-4AB8-257C-1A58-70917BDEE979}"/>
              </a:ext>
            </a:extLst>
          </p:cNvPr>
          <p:cNvSpPr>
            <a:spLocks noGrp="1"/>
          </p:cNvSpPr>
          <p:nvPr>
            <p:ph type="sldNum" sz="quarter" idx="12"/>
          </p:nvPr>
        </p:nvSpPr>
        <p:spPr/>
        <p:txBody>
          <a:bodyPr/>
          <a:lstStyle/>
          <a:p>
            <a:fld id="{17A2F33E-5344-4F77-A5AA-3009173103DD}" type="slidenum">
              <a:rPr lang="es-ES" smtClean="0"/>
              <a:t>29</a:t>
            </a:fld>
            <a:endParaRPr lang="es-ES"/>
          </a:p>
        </p:txBody>
      </p:sp>
      <p:sp>
        <p:nvSpPr>
          <p:cNvPr id="6" name="Título 1">
            <a:extLst>
              <a:ext uri="{FF2B5EF4-FFF2-40B4-BE49-F238E27FC236}">
                <a16:creationId xmlns:a16="http://schemas.microsoft.com/office/drawing/2014/main" id="{51EF474F-8441-4822-9B5C-80CC35F1F9DA}"/>
              </a:ext>
            </a:extLst>
          </p:cNvPr>
          <p:cNvSpPr txBox="1">
            <a:spLocks/>
          </p:cNvSpPr>
          <p:nvPr/>
        </p:nvSpPr>
        <p:spPr>
          <a:xfrm>
            <a:off x="565735" y="-141583"/>
            <a:ext cx="11125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Actualizar el repositorio local</a:t>
            </a:r>
          </a:p>
        </p:txBody>
      </p:sp>
    </p:spTree>
    <p:extLst>
      <p:ext uri="{BB962C8B-B14F-4D97-AF65-F5344CB8AC3E}">
        <p14:creationId xmlns:p14="http://schemas.microsoft.com/office/powerpoint/2010/main" val="2900683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B0419AA-DDF1-A7AD-37AE-96379FCA4463}"/>
              </a:ext>
            </a:extLst>
          </p:cNvPr>
          <p:cNvPicPr>
            <a:picLocks noGrp="1" noChangeAspect="1"/>
          </p:cNvPicPr>
          <p:nvPr>
            <p:ph idx="1"/>
          </p:nvPr>
        </p:nvPicPr>
        <p:blipFill>
          <a:blip r:embed="rId2"/>
          <a:stretch>
            <a:fillRect/>
          </a:stretch>
        </p:blipFill>
        <p:spPr>
          <a:xfrm>
            <a:off x="769991" y="1376446"/>
            <a:ext cx="4652271" cy="4351338"/>
          </a:xfrm>
        </p:spPr>
      </p:pic>
      <p:sp>
        <p:nvSpPr>
          <p:cNvPr id="6" name="CuadroTexto 5">
            <a:extLst>
              <a:ext uri="{FF2B5EF4-FFF2-40B4-BE49-F238E27FC236}">
                <a16:creationId xmlns:a16="http://schemas.microsoft.com/office/drawing/2014/main" id="{5D4E1E15-7ACE-4AF2-BD11-9FB8D2152664}"/>
              </a:ext>
            </a:extLst>
          </p:cNvPr>
          <p:cNvSpPr txBox="1"/>
          <p:nvPr/>
        </p:nvSpPr>
        <p:spPr>
          <a:xfrm>
            <a:off x="5807242" y="1652337"/>
            <a:ext cx="4652271" cy="3416320"/>
          </a:xfrm>
          <a:prstGeom prst="rect">
            <a:avLst/>
          </a:prstGeom>
          <a:noFill/>
        </p:spPr>
        <p:txBody>
          <a:bodyPr wrap="square" rtlCol="0">
            <a:spAutoFit/>
          </a:bodyPr>
          <a:lstStyle/>
          <a:p>
            <a:pPr algn="just"/>
            <a:r>
              <a:rPr lang="es-ES" sz="2400" dirty="0"/>
              <a:t>Cuando trabajamos con Git hasta el momento todos nuestros </a:t>
            </a:r>
            <a:r>
              <a:rPr lang="es-ES" sz="2400" dirty="0" err="1"/>
              <a:t>respositorios</a:t>
            </a:r>
            <a:r>
              <a:rPr lang="es-ES" sz="2400" dirty="0"/>
              <a:t> han sido locales. El repositorio que hemos estado usando paso a paso durante el curso es local, es decir que solo nosotros tenemos acceso a ese repositorio en nuestra computadora.</a:t>
            </a:r>
          </a:p>
        </p:txBody>
      </p:sp>
      <p:sp>
        <p:nvSpPr>
          <p:cNvPr id="2" name="Marcador de número de diapositiva 1">
            <a:extLst>
              <a:ext uri="{FF2B5EF4-FFF2-40B4-BE49-F238E27FC236}">
                <a16:creationId xmlns:a16="http://schemas.microsoft.com/office/drawing/2014/main" id="{FD0EB5C5-9179-6470-503F-4354B5C9E25F}"/>
              </a:ext>
            </a:extLst>
          </p:cNvPr>
          <p:cNvSpPr>
            <a:spLocks noGrp="1"/>
          </p:cNvSpPr>
          <p:nvPr>
            <p:ph type="sldNum" sz="quarter" idx="12"/>
          </p:nvPr>
        </p:nvSpPr>
        <p:spPr/>
        <p:txBody>
          <a:bodyPr/>
          <a:lstStyle/>
          <a:p>
            <a:fld id="{17A2F33E-5344-4F77-A5AA-3009173103DD}" type="slidenum">
              <a:rPr lang="es-ES" smtClean="0"/>
              <a:t>3</a:t>
            </a:fld>
            <a:endParaRPr lang="es-ES"/>
          </a:p>
        </p:txBody>
      </p:sp>
    </p:spTree>
    <p:extLst>
      <p:ext uri="{BB962C8B-B14F-4D97-AF65-F5344CB8AC3E}">
        <p14:creationId xmlns:p14="http://schemas.microsoft.com/office/powerpoint/2010/main" val="407716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F1EEE6-7D20-3987-3D12-ED9E55A2970B}"/>
              </a:ext>
            </a:extLst>
          </p:cNvPr>
          <p:cNvSpPr>
            <a:spLocks noGrp="1"/>
          </p:cNvSpPr>
          <p:nvPr>
            <p:ph idx="1"/>
          </p:nvPr>
        </p:nvSpPr>
        <p:spPr>
          <a:xfrm>
            <a:off x="838200" y="1825625"/>
            <a:ext cx="4969042" cy="4351338"/>
          </a:xfrm>
        </p:spPr>
        <p:txBody>
          <a:bodyPr>
            <a:normAutofit/>
          </a:bodyPr>
          <a:lstStyle/>
          <a:p>
            <a:pPr marL="0" indent="0">
              <a:buNone/>
            </a:pPr>
            <a:r>
              <a:rPr lang="es-ES" sz="3200" b="1" dirty="0" err="1"/>
              <a:t>git</a:t>
            </a:r>
            <a:r>
              <a:rPr lang="es-ES" sz="3200" b="1" dirty="0"/>
              <a:t> </a:t>
            </a:r>
            <a:r>
              <a:rPr lang="es-ES" sz="3200" b="1" dirty="0" err="1"/>
              <a:t>pull</a:t>
            </a:r>
            <a:endParaRPr lang="es-ES" sz="3200" b="1" dirty="0"/>
          </a:p>
          <a:p>
            <a:pPr marL="0" indent="0" algn="just">
              <a:buNone/>
            </a:pPr>
            <a:r>
              <a:rPr lang="es-ES" sz="3200" dirty="0"/>
              <a:t>Comando usado para descargar el contenido de un repositorio remoto e inmediatamente actualizar un repositorio local para que ambos tengan la misma información.</a:t>
            </a:r>
          </a:p>
          <a:p>
            <a:pPr marL="0" indent="0">
              <a:buNone/>
            </a:pPr>
            <a:endParaRPr lang="es-ES" dirty="0"/>
          </a:p>
        </p:txBody>
      </p:sp>
      <p:pic>
        <p:nvPicPr>
          <p:cNvPr id="5" name="Imagen 4">
            <a:extLst>
              <a:ext uri="{FF2B5EF4-FFF2-40B4-BE49-F238E27FC236}">
                <a16:creationId xmlns:a16="http://schemas.microsoft.com/office/drawing/2014/main" id="{3FCBB802-38E0-5E77-AF98-0B29DB14A788}"/>
              </a:ext>
            </a:extLst>
          </p:cNvPr>
          <p:cNvPicPr>
            <a:picLocks noChangeAspect="1"/>
          </p:cNvPicPr>
          <p:nvPr/>
        </p:nvPicPr>
        <p:blipFill>
          <a:blip r:embed="rId3"/>
          <a:stretch>
            <a:fillRect/>
          </a:stretch>
        </p:blipFill>
        <p:spPr>
          <a:xfrm>
            <a:off x="7505700" y="737936"/>
            <a:ext cx="4686300" cy="5987716"/>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E49629AF-18E4-D963-B5B0-141A96F7F175}"/>
              </a:ext>
            </a:extLst>
          </p:cNvPr>
          <p:cNvSpPr>
            <a:spLocks noGrp="1"/>
          </p:cNvSpPr>
          <p:nvPr>
            <p:ph type="sldNum" sz="quarter" idx="12"/>
          </p:nvPr>
        </p:nvSpPr>
        <p:spPr/>
        <p:txBody>
          <a:bodyPr/>
          <a:lstStyle/>
          <a:p>
            <a:fld id="{17A2F33E-5344-4F77-A5AA-3009173103DD}" type="slidenum">
              <a:rPr lang="es-ES" smtClean="0"/>
              <a:t>30</a:t>
            </a:fld>
            <a:endParaRPr lang="es-ES"/>
          </a:p>
        </p:txBody>
      </p:sp>
      <p:sp>
        <p:nvSpPr>
          <p:cNvPr id="7" name="Título 6">
            <a:extLst>
              <a:ext uri="{FF2B5EF4-FFF2-40B4-BE49-F238E27FC236}">
                <a16:creationId xmlns:a16="http://schemas.microsoft.com/office/drawing/2014/main" id="{CF58C73B-4F10-48FC-8E69-CBFE1E88E938}"/>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3811164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A23D7A-8A75-7B59-9E15-69A5AE15C61D}"/>
              </a:ext>
            </a:extLst>
          </p:cNvPr>
          <p:cNvSpPr>
            <a:spLocks noGrp="1"/>
          </p:cNvSpPr>
          <p:nvPr>
            <p:ph type="title"/>
          </p:nvPr>
        </p:nvSpPr>
        <p:spPr/>
        <p:txBody>
          <a:bodyPr/>
          <a:lstStyle/>
          <a:p>
            <a:r>
              <a:rPr lang="en-CA" dirty="0" err="1"/>
              <a:t>Modificando</a:t>
            </a:r>
            <a:r>
              <a:rPr lang="en-CA" dirty="0"/>
              <a:t> </a:t>
            </a:r>
            <a:r>
              <a:rPr lang="en-CA" dirty="0" err="1"/>
              <a:t>el</a:t>
            </a:r>
            <a:r>
              <a:rPr lang="en-CA" dirty="0"/>
              <a:t> </a:t>
            </a:r>
            <a:r>
              <a:rPr lang="en-CA" dirty="0" err="1"/>
              <a:t>archivo</a:t>
            </a:r>
            <a:r>
              <a:rPr lang="en-CA" dirty="0"/>
              <a:t> README</a:t>
            </a:r>
            <a:endParaRPr lang="es-ES" dirty="0"/>
          </a:p>
        </p:txBody>
      </p:sp>
      <p:pic>
        <p:nvPicPr>
          <p:cNvPr id="15" name="Marcador de contenido 14">
            <a:extLst>
              <a:ext uri="{FF2B5EF4-FFF2-40B4-BE49-F238E27FC236}">
                <a16:creationId xmlns:a16="http://schemas.microsoft.com/office/drawing/2014/main" id="{928614E9-CF50-BED6-4197-ADE90FBA4258}"/>
              </a:ext>
            </a:extLst>
          </p:cNvPr>
          <p:cNvPicPr>
            <a:picLocks noGrp="1" noChangeAspect="1"/>
          </p:cNvPicPr>
          <p:nvPr>
            <p:ph idx="1"/>
          </p:nvPr>
        </p:nvPicPr>
        <p:blipFill>
          <a:blip r:embed="rId2"/>
          <a:stretch>
            <a:fillRect/>
          </a:stretch>
        </p:blipFill>
        <p:spPr>
          <a:xfrm>
            <a:off x="6623314" y="1690688"/>
            <a:ext cx="4014677" cy="4351338"/>
          </a:xfrm>
          <a:ln>
            <a:solidFill>
              <a:schemeClr val="accent1"/>
            </a:solidFill>
          </a:ln>
        </p:spPr>
      </p:pic>
      <p:pic>
        <p:nvPicPr>
          <p:cNvPr id="13" name="Imagen 12">
            <a:extLst>
              <a:ext uri="{FF2B5EF4-FFF2-40B4-BE49-F238E27FC236}">
                <a16:creationId xmlns:a16="http://schemas.microsoft.com/office/drawing/2014/main" id="{D12262CA-EA5B-A8F3-105F-8CC0CF96F150}"/>
              </a:ext>
            </a:extLst>
          </p:cNvPr>
          <p:cNvPicPr>
            <a:picLocks noChangeAspect="1"/>
          </p:cNvPicPr>
          <p:nvPr/>
        </p:nvPicPr>
        <p:blipFill>
          <a:blip r:embed="rId3"/>
          <a:stretch>
            <a:fillRect/>
          </a:stretch>
        </p:blipFill>
        <p:spPr>
          <a:xfrm>
            <a:off x="838200" y="1858169"/>
            <a:ext cx="5114925" cy="2143125"/>
          </a:xfrm>
          <a:prstGeom prst="rect">
            <a:avLst/>
          </a:prstGeom>
          <a:ln>
            <a:solidFill>
              <a:schemeClr val="accent1"/>
            </a:solidFill>
          </a:ln>
        </p:spPr>
      </p:pic>
      <p:sp>
        <p:nvSpPr>
          <p:cNvPr id="3" name="Marcador de número de diapositiva 2">
            <a:extLst>
              <a:ext uri="{FF2B5EF4-FFF2-40B4-BE49-F238E27FC236}">
                <a16:creationId xmlns:a16="http://schemas.microsoft.com/office/drawing/2014/main" id="{FC33670A-DE2C-D748-5D7A-B73375E19531}"/>
              </a:ext>
            </a:extLst>
          </p:cNvPr>
          <p:cNvSpPr>
            <a:spLocks noGrp="1"/>
          </p:cNvSpPr>
          <p:nvPr>
            <p:ph type="sldNum" sz="quarter" idx="12"/>
          </p:nvPr>
        </p:nvSpPr>
        <p:spPr/>
        <p:txBody>
          <a:bodyPr/>
          <a:lstStyle/>
          <a:p>
            <a:fld id="{17A2F33E-5344-4F77-A5AA-3009173103DD}" type="slidenum">
              <a:rPr lang="es-ES" smtClean="0"/>
              <a:t>31</a:t>
            </a:fld>
            <a:endParaRPr lang="es-ES"/>
          </a:p>
        </p:txBody>
      </p:sp>
    </p:spTree>
    <p:extLst>
      <p:ext uri="{BB962C8B-B14F-4D97-AF65-F5344CB8AC3E}">
        <p14:creationId xmlns:p14="http://schemas.microsoft.com/office/powerpoint/2010/main" val="2649828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263DDA-7ED4-124F-C57E-493F15124CD4}"/>
              </a:ext>
            </a:extLst>
          </p:cNvPr>
          <p:cNvSpPr>
            <a:spLocks noGrp="1"/>
          </p:cNvSpPr>
          <p:nvPr>
            <p:ph type="title"/>
          </p:nvPr>
        </p:nvSpPr>
        <p:spPr/>
        <p:txBody>
          <a:bodyPr/>
          <a:lstStyle/>
          <a:p>
            <a:r>
              <a:rPr lang="es-ES" dirty="0"/>
              <a:t>Repositorio GitHub </a:t>
            </a:r>
          </a:p>
        </p:txBody>
      </p:sp>
      <p:pic>
        <p:nvPicPr>
          <p:cNvPr id="5" name="Marcador de contenido 4">
            <a:extLst>
              <a:ext uri="{FF2B5EF4-FFF2-40B4-BE49-F238E27FC236}">
                <a16:creationId xmlns:a16="http://schemas.microsoft.com/office/drawing/2014/main" id="{83943CB6-3D7B-108D-2384-F4EC7536C1A1}"/>
              </a:ext>
            </a:extLst>
          </p:cNvPr>
          <p:cNvPicPr>
            <a:picLocks noGrp="1" noChangeAspect="1"/>
          </p:cNvPicPr>
          <p:nvPr>
            <p:ph idx="1"/>
          </p:nvPr>
        </p:nvPicPr>
        <p:blipFill>
          <a:blip r:embed="rId2"/>
          <a:stretch>
            <a:fillRect/>
          </a:stretch>
        </p:blipFill>
        <p:spPr>
          <a:xfrm>
            <a:off x="967790" y="1809542"/>
            <a:ext cx="8620125" cy="4191000"/>
          </a:xfrm>
          <a:ln>
            <a:solidFill>
              <a:schemeClr val="accent1"/>
            </a:solidFill>
          </a:ln>
        </p:spPr>
      </p:pic>
      <p:sp>
        <p:nvSpPr>
          <p:cNvPr id="3" name="Marcador de número de diapositiva 2">
            <a:extLst>
              <a:ext uri="{FF2B5EF4-FFF2-40B4-BE49-F238E27FC236}">
                <a16:creationId xmlns:a16="http://schemas.microsoft.com/office/drawing/2014/main" id="{7AEB77E3-803F-1FCC-EF1A-D4433396F998}"/>
              </a:ext>
            </a:extLst>
          </p:cNvPr>
          <p:cNvSpPr>
            <a:spLocks noGrp="1"/>
          </p:cNvSpPr>
          <p:nvPr>
            <p:ph type="sldNum" sz="quarter" idx="12"/>
          </p:nvPr>
        </p:nvSpPr>
        <p:spPr/>
        <p:txBody>
          <a:bodyPr/>
          <a:lstStyle/>
          <a:p>
            <a:fld id="{17A2F33E-5344-4F77-A5AA-3009173103DD}" type="slidenum">
              <a:rPr lang="es-ES" smtClean="0"/>
              <a:t>32</a:t>
            </a:fld>
            <a:endParaRPr lang="es-ES"/>
          </a:p>
        </p:txBody>
      </p:sp>
    </p:spTree>
    <p:extLst>
      <p:ext uri="{BB962C8B-B14F-4D97-AF65-F5344CB8AC3E}">
        <p14:creationId xmlns:p14="http://schemas.microsoft.com/office/powerpoint/2010/main" val="1293990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ADA4F-6477-4E72-9F9F-4705120CB3CF}"/>
              </a:ext>
            </a:extLst>
          </p:cNvPr>
          <p:cNvSpPr>
            <a:spLocks noGrp="1"/>
          </p:cNvSpPr>
          <p:nvPr>
            <p:ph type="title"/>
          </p:nvPr>
        </p:nvSpPr>
        <p:spPr/>
        <p:txBody>
          <a:bodyPr/>
          <a:lstStyle/>
          <a:p>
            <a:r>
              <a:rPr lang="en-US" dirty="0" err="1"/>
              <a:t>Desde</a:t>
            </a:r>
            <a:r>
              <a:rPr lang="en-US" dirty="0"/>
              <a:t> Git</a:t>
            </a:r>
            <a:endParaRPr lang="es-ES" dirty="0"/>
          </a:p>
        </p:txBody>
      </p:sp>
      <p:sp>
        <p:nvSpPr>
          <p:cNvPr id="3" name="Marcador de contenido 2">
            <a:extLst>
              <a:ext uri="{FF2B5EF4-FFF2-40B4-BE49-F238E27FC236}">
                <a16:creationId xmlns:a16="http://schemas.microsoft.com/office/drawing/2014/main" id="{B7D44AA5-978A-4017-914F-A9EBAA1094CB}"/>
              </a:ext>
            </a:extLst>
          </p:cNvPr>
          <p:cNvSpPr>
            <a:spLocks noGrp="1"/>
          </p:cNvSpPr>
          <p:nvPr>
            <p:ph idx="1"/>
          </p:nvPr>
        </p:nvSpPr>
        <p:spPr/>
        <p:txBody>
          <a:bodyPr/>
          <a:lstStyle/>
          <a:p>
            <a:pPr marL="0" indent="0">
              <a:buNone/>
            </a:pPr>
            <a:r>
              <a:rPr lang="es-ES" dirty="0"/>
              <a:t>$ </a:t>
            </a:r>
            <a:r>
              <a:rPr lang="es-ES" dirty="0" err="1"/>
              <a:t>git</a:t>
            </a:r>
            <a:r>
              <a:rPr lang="es-ES" dirty="0"/>
              <a:t> </a:t>
            </a:r>
            <a:r>
              <a:rPr lang="es-ES" dirty="0" err="1"/>
              <a:t>fetch</a:t>
            </a:r>
            <a:r>
              <a:rPr lang="es-ES" dirty="0"/>
              <a:t> </a:t>
            </a:r>
            <a:r>
              <a:rPr lang="es-ES" dirty="0" err="1"/>
              <a:t>origin</a:t>
            </a:r>
            <a:endParaRPr lang="es-ES" dirty="0"/>
          </a:p>
          <a:p>
            <a:pPr marL="0" indent="0" algn="just">
              <a:buNone/>
            </a:pPr>
            <a:r>
              <a:rPr lang="es-ES" dirty="0"/>
              <a:t>Este comando te permite saber si se han realizado cambios en el repositorio remoto desde la última vez que se actualizó el repositorio local con </a:t>
            </a:r>
            <a:r>
              <a:rPr lang="es-ES" dirty="0" err="1"/>
              <a:t>git</a:t>
            </a:r>
            <a:r>
              <a:rPr lang="es-ES" dirty="0"/>
              <a:t> </a:t>
            </a:r>
            <a:r>
              <a:rPr lang="es-ES" dirty="0" err="1"/>
              <a:t>pull</a:t>
            </a:r>
            <a:r>
              <a:rPr lang="es-ES" dirty="0"/>
              <a:t>. </a:t>
            </a:r>
          </a:p>
          <a:p>
            <a:pPr marL="0" indent="0" algn="just">
              <a:buNone/>
            </a:pPr>
            <a:endParaRPr lang="es-ES" dirty="0"/>
          </a:p>
          <a:p>
            <a:pPr marL="0" indent="0" algn="just">
              <a:buNone/>
            </a:pPr>
            <a:r>
              <a:rPr lang="es-ES" dirty="0">
                <a:solidFill>
                  <a:srgbClr val="FF0000"/>
                </a:solidFill>
              </a:rPr>
              <a:t> Antes de </a:t>
            </a:r>
            <a:r>
              <a:rPr lang="es-ES" dirty="0" err="1">
                <a:solidFill>
                  <a:srgbClr val="FF0000"/>
                </a:solidFill>
              </a:rPr>
              <a:t>actulaizar</a:t>
            </a:r>
            <a:r>
              <a:rPr lang="es-ES" dirty="0">
                <a:solidFill>
                  <a:srgbClr val="FF0000"/>
                </a:solidFill>
              </a:rPr>
              <a:t> nuestro repositorio local con </a:t>
            </a:r>
            <a:r>
              <a:rPr lang="es-ES" dirty="0" err="1">
                <a:solidFill>
                  <a:srgbClr val="FF0000"/>
                </a:solidFill>
              </a:rPr>
              <a:t>git</a:t>
            </a:r>
            <a:r>
              <a:rPr lang="es-ES" dirty="0">
                <a:solidFill>
                  <a:srgbClr val="FF0000"/>
                </a:solidFill>
              </a:rPr>
              <a:t> </a:t>
            </a:r>
            <a:r>
              <a:rPr lang="es-ES" dirty="0" err="1">
                <a:solidFill>
                  <a:srgbClr val="FF0000"/>
                </a:solidFill>
              </a:rPr>
              <a:t>pull</a:t>
            </a:r>
            <a:r>
              <a:rPr lang="es-ES" dirty="0">
                <a:solidFill>
                  <a:srgbClr val="FF0000"/>
                </a:solidFill>
              </a:rPr>
              <a:t> es necesario revisar estos cambios.</a:t>
            </a:r>
          </a:p>
        </p:txBody>
      </p:sp>
      <p:sp>
        <p:nvSpPr>
          <p:cNvPr id="4" name="Marcador de número de diapositiva 3">
            <a:extLst>
              <a:ext uri="{FF2B5EF4-FFF2-40B4-BE49-F238E27FC236}">
                <a16:creationId xmlns:a16="http://schemas.microsoft.com/office/drawing/2014/main" id="{F4038749-1C69-45AD-9CD7-AFEDFE242D6D}"/>
              </a:ext>
            </a:extLst>
          </p:cNvPr>
          <p:cNvSpPr>
            <a:spLocks noGrp="1"/>
          </p:cNvSpPr>
          <p:nvPr>
            <p:ph type="sldNum" sz="quarter" idx="12"/>
          </p:nvPr>
        </p:nvSpPr>
        <p:spPr/>
        <p:txBody>
          <a:bodyPr/>
          <a:lstStyle/>
          <a:p>
            <a:fld id="{17A2F33E-5344-4F77-A5AA-3009173103DD}" type="slidenum">
              <a:rPr lang="es-ES" smtClean="0"/>
              <a:t>33</a:t>
            </a:fld>
            <a:endParaRPr lang="es-ES"/>
          </a:p>
        </p:txBody>
      </p:sp>
    </p:spTree>
    <p:extLst>
      <p:ext uri="{BB962C8B-B14F-4D97-AF65-F5344CB8AC3E}">
        <p14:creationId xmlns:p14="http://schemas.microsoft.com/office/powerpoint/2010/main" val="2008605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7591D-15AC-ECAA-E2C8-F0289042EC2F}"/>
              </a:ext>
            </a:extLst>
          </p:cNvPr>
          <p:cNvSpPr>
            <a:spLocks noGrp="1"/>
          </p:cNvSpPr>
          <p:nvPr>
            <p:ph type="title"/>
          </p:nvPr>
        </p:nvSpPr>
        <p:spPr/>
        <p:txBody>
          <a:bodyPr/>
          <a:lstStyle/>
          <a:p>
            <a:r>
              <a:rPr lang="es-ES" dirty="0"/>
              <a:t>Desde Git </a:t>
            </a:r>
          </a:p>
        </p:txBody>
      </p:sp>
      <p:sp>
        <p:nvSpPr>
          <p:cNvPr id="3" name="Marcador de contenido 2">
            <a:extLst>
              <a:ext uri="{FF2B5EF4-FFF2-40B4-BE49-F238E27FC236}">
                <a16:creationId xmlns:a16="http://schemas.microsoft.com/office/drawing/2014/main" id="{350C523C-35D1-DBC9-B2B1-17D9F6CD4553}"/>
              </a:ext>
            </a:extLst>
          </p:cNvPr>
          <p:cNvSpPr>
            <a:spLocks noGrp="1"/>
          </p:cNvSpPr>
          <p:nvPr>
            <p:ph idx="1"/>
          </p:nvPr>
        </p:nvSpPr>
        <p:spPr>
          <a:xfrm>
            <a:off x="838200" y="1347537"/>
            <a:ext cx="10515600" cy="4829426"/>
          </a:xfrm>
        </p:spPr>
        <p:txBody>
          <a:bodyPr/>
          <a:lstStyle/>
          <a:p>
            <a:pPr marL="0" indent="0">
              <a:buNone/>
            </a:pPr>
            <a:r>
              <a:rPr lang="es-ES" dirty="0" err="1"/>
              <a:t>git</a:t>
            </a:r>
            <a:r>
              <a:rPr lang="es-ES" dirty="0"/>
              <a:t> </a:t>
            </a:r>
            <a:r>
              <a:rPr lang="es-ES" dirty="0" err="1"/>
              <a:t>checkout</a:t>
            </a:r>
            <a:r>
              <a:rPr lang="es-ES" dirty="0"/>
              <a:t> </a:t>
            </a:r>
            <a:r>
              <a:rPr lang="es-ES" dirty="0" err="1"/>
              <a:t>origin</a:t>
            </a:r>
            <a:r>
              <a:rPr lang="es-ES" dirty="0"/>
              <a:t>/</a:t>
            </a:r>
            <a:r>
              <a:rPr lang="es-ES" dirty="0" err="1"/>
              <a:t>main</a:t>
            </a: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r>
              <a:rPr lang="en-CA" dirty="0"/>
              <a:t>git checkout main</a:t>
            </a:r>
            <a:endParaRPr lang="es-ES" dirty="0"/>
          </a:p>
        </p:txBody>
      </p:sp>
      <p:graphicFrame>
        <p:nvGraphicFramePr>
          <p:cNvPr id="5" name="Objeto 4">
            <a:extLst>
              <a:ext uri="{FF2B5EF4-FFF2-40B4-BE49-F238E27FC236}">
                <a16:creationId xmlns:a16="http://schemas.microsoft.com/office/drawing/2014/main" id="{A6F3C415-09F9-9A9E-12C5-56B74A9A6C37}"/>
              </a:ext>
            </a:extLst>
          </p:cNvPr>
          <p:cNvGraphicFramePr>
            <a:graphicFrameLocks noChangeAspect="1"/>
          </p:cNvGraphicFramePr>
          <p:nvPr>
            <p:extLst>
              <p:ext uri="{D42A27DB-BD31-4B8C-83A1-F6EECF244321}">
                <p14:modId xmlns:p14="http://schemas.microsoft.com/office/powerpoint/2010/main" val="1032825362"/>
              </p:ext>
            </p:extLst>
          </p:nvPr>
        </p:nvGraphicFramePr>
        <p:xfrm>
          <a:off x="838200" y="2092325"/>
          <a:ext cx="9372600" cy="1428750"/>
        </p:xfrm>
        <a:graphic>
          <a:graphicData uri="http://schemas.openxmlformats.org/presentationml/2006/ole">
            <mc:AlternateContent xmlns:mc="http://schemas.openxmlformats.org/markup-compatibility/2006">
              <mc:Choice xmlns:v="urn:schemas-microsoft-com:vml" Requires="v">
                <p:oleObj spid="_x0000_s6336" name="Imagen de mapa de bits" r:id="rId4" imgW="9372600" imgH="1428840" progId="Paint.Picture">
                  <p:embed/>
                </p:oleObj>
              </mc:Choice>
              <mc:Fallback>
                <p:oleObj name="Imagen de mapa de bits" r:id="rId4" imgW="9372600" imgH="1428840" progId="Paint.Picture">
                  <p:embed/>
                  <p:pic>
                    <p:nvPicPr>
                      <p:cNvPr id="0" name=""/>
                      <p:cNvPicPr/>
                      <p:nvPr/>
                    </p:nvPicPr>
                    <p:blipFill>
                      <a:blip r:embed="rId5"/>
                      <a:stretch>
                        <a:fillRect/>
                      </a:stretch>
                    </p:blipFill>
                    <p:spPr>
                      <a:xfrm>
                        <a:off x="838200" y="2092325"/>
                        <a:ext cx="9372600" cy="1428750"/>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C3A655DA-E61D-80C8-CA86-94DE9BA99E37}"/>
              </a:ext>
            </a:extLst>
          </p:cNvPr>
          <p:cNvPicPr>
            <a:picLocks noChangeAspect="1"/>
          </p:cNvPicPr>
          <p:nvPr/>
        </p:nvPicPr>
        <p:blipFill>
          <a:blip r:embed="rId6"/>
          <a:stretch>
            <a:fillRect/>
          </a:stretch>
        </p:blipFill>
        <p:spPr>
          <a:xfrm>
            <a:off x="838200" y="4586288"/>
            <a:ext cx="8650705" cy="1590675"/>
          </a:xfrm>
          <a:prstGeom prst="rect">
            <a:avLst/>
          </a:prstGeom>
        </p:spPr>
      </p:pic>
      <p:sp>
        <p:nvSpPr>
          <p:cNvPr id="4" name="Marcador de número de diapositiva 3">
            <a:extLst>
              <a:ext uri="{FF2B5EF4-FFF2-40B4-BE49-F238E27FC236}">
                <a16:creationId xmlns:a16="http://schemas.microsoft.com/office/drawing/2014/main" id="{23835523-C174-22A1-758B-9650B19126A1}"/>
              </a:ext>
            </a:extLst>
          </p:cNvPr>
          <p:cNvSpPr>
            <a:spLocks noGrp="1"/>
          </p:cNvSpPr>
          <p:nvPr>
            <p:ph type="sldNum" sz="quarter" idx="12"/>
          </p:nvPr>
        </p:nvSpPr>
        <p:spPr/>
        <p:txBody>
          <a:bodyPr/>
          <a:lstStyle/>
          <a:p>
            <a:fld id="{17A2F33E-5344-4F77-A5AA-3009173103DD}" type="slidenum">
              <a:rPr lang="es-ES" smtClean="0"/>
              <a:t>34</a:t>
            </a:fld>
            <a:endParaRPr lang="es-ES"/>
          </a:p>
        </p:txBody>
      </p:sp>
    </p:spTree>
    <p:extLst>
      <p:ext uri="{BB962C8B-B14F-4D97-AF65-F5344CB8AC3E}">
        <p14:creationId xmlns:p14="http://schemas.microsoft.com/office/powerpoint/2010/main" val="270833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89958F-58AF-6B87-3F10-27BC15F2175A}"/>
              </a:ext>
            </a:extLst>
          </p:cNvPr>
          <p:cNvSpPr>
            <a:spLocks noGrp="1"/>
          </p:cNvSpPr>
          <p:nvPr>
            <p:ph idx="1"/>
          </p:nvPr>
        </p:nvSpPr>
        <p:spPr>
          <a:xfrm>
            <a:off x="838200" y="753979"/>
            <a:ext cx="10515600" cy="5422984"/>
          </a:xfrm>
        </p:spPr>
        <p:txBody>
          <a:bodyPr/>
          <a:lstStyle/>
          <a:p>
            <a:pPr marL="0" indent="0">
              <a:buNone/>
            </a:pPr>
            <a:r>
              <a:rPr lang="es-ES" sz="2800" dirty="0" err="1">
                <a:solidFill>
                  <a:prstClr val="black"/>
                </a:solidFill>
                <a:latin typeface="Lucida Console" panose="020B0609040504020204" pitchFamily="49" charset="0"/>
              </a:rPr>
              <a:t>git</a:t>
            </a:r>
            <a:r>
              <a:rPr lang="es-ES" sz="2800" dirty="0">
                <a:solidFill>
                  <a:prstClr val="black"/>
                </a:solidFill>
                <a:latin typeface="Lucida Console" panose="020B0609040504020204" pitchFamily="49" charset="0"/>
              </a:rPr>
              <a:t> </a:t>
            </a:r>
            <a:r>
              <a:rPr lang="es-ES" sz="2800" dirty="0" err="1">
                <a:solidFill>
                  <a:prstClr val="black"/>
                </a:solidFill>
                <a:latin typeface="Lucida Console" panose="020B0609040504020204" pitchFamily="49" charset="0"/>
              </a:rPr>
              <a:t>pull</a:t>
            </a:r>
            <a:r>
              <a:rPr lang="es-ES" sz="2800" dirty="0">
                <a:solidFill>
                  <a:prstClr val="black"/>
                </a:solidFill>
                <a:latin typeface="Lucida Console" panose="020B0609040504020204" pitchFamily="49" charset="0"/>
              </a:rPr>
              <a:t> </a:t>
            </a:r>
            <a:r>
              <a:rPr lang="es-ES" sz="2800" dirty="0" err="1">
                <a:solidFill>
                  <a:prstClr val="black"/>
                </a:solidFill>
                <a:latin typeface="Lucida Console" panose="020B0609040504020204" pitchFamily="49" charset="0"/>
              </a:rPr>
              <a:t>origin</a:t>
            </a:r>
            <a:r>
              <a:rPr lang="es-ES" sz="2800" dirty="0">
                <a:solidFill>
                  <a:prstClr val="black"/>
                </a:solidFill>
                <a:latin typeface="Lucida Console" panose="020B0609040504020204" pitchFamily="49" charset="0"/>
              </a:rPr>
              <a:t> </a:t>
            </a:r>
            <a:r>
              <a:rPr lang="es-ES" sz="2800" dirty="0" err="1">
                <a:solidFill>
                  <a:prstClr val="black"/>
                </a:solidFill>
                <a:latin typeface="Lucida Console" panose="020B0609040504020204" pitchFamily="49" charset="0"/>
              </a:rPr>
              <a:t>main</a:t>
            </a:r>
            <a:endParaRPr lang="es-ES" dirty="0"/>
          </a:p>
        </p:txBody>
      </p:sp>
      <p:pic>
        <p:nvPicPr>
          <p:cNvPr id="5" name="Imagen 4">
            <a:extLst>
              <a:ext uri="{FF2B5EF4-FFF2-40B4-BE49-F238E27FC236}">
                <a16:creationId xmlns:a16="http://schemas.microsoft.com/office/drawing/2014/main" id="{3CF207A1-9DDB-4B0C-6FD4-2C84C50A3512}"/>
              </a:ext>
            </a:extLst>
          </p:cNvPr>
          <p:cNvPicPr>
            <a:picLocks noChangeAspect="1"/>
          </p:cNvPicPr>
          <p:nvPr/>
        </p:nvPicPr>
        <p:blipFill>
          <a:blip r:embed="rId2"/>
          <a:stretch>
            <a:fillRect/>
          </a:stretch>
        </p:blipFill>
        <p:spPr>
          <a:xfrm>
            <a:off x="838200" y="1424238"/>
            <a:ext cx="8498305" cy="1971050"/>
          </a:xfrm>
          <a:prstGeom prst="rect">
            <a:avLst/>
          </a:prstGeom>
        </p:spPr>
      </p:pic>
      <p:pic>
        <p:nvPicPr>
          <p:cNvPr id="11" name="Imagen 10">
            <a:extLst>
              <a:ext uri="{FF2B5EF4-FFF2-40B4-BE49-F238E27FC236}">
                <a16:creationId xmlns:a16="http://schemas.microsoft.com/office/drawing/2014/main" id="{158E248F-E375-475B-5E2E-9138498CDF9E}"/>
              </a:ext>
            </a:extLst>
          </p:cNvPr>
          <p:cNvPicPr>
            <a:picLocks noChangeAspect="1"/>
          </p:cNvPicPr>
          <p:nvPr/>
        </p:nvPicPr>
        <p:blipFill>
          <a:blip r:embed="rId3"/>
          <a:stretch>
            <a:fillRect/>
          </a:stretch>
        </p:blipFill>
        <p:spPr>
          <a:xfrm>
            <a:off x="6368716" y="3429000"/>
            <a:ext cx="5486400" cy="3133725"/>
          </a:xfrm>
          <a:prstGeom prst="rect">
            <a:avLst/>
          </a:prstGeom>
        </p:spPr>
      </p:pic>
      <p:sp>
        <p:nvSpPr>
          <p:cNvPr id="12" name="CuadroTexto 11">
            <a:extLst>
              <a:ext uri="{FF2B5EF4-FFF2-40B4-BE49-F238E27FC236}">
                <a16:creationId xmlns:a16="http://schemas.microsoft.com/office/drawing/2014/main" id="{38E3798A-2EA8-E812-826B-48B13BCD1E0D}"/>
              </a:ext>
            </a:extLst>
          </p:cNvPr>
          <p:cNvSpPr txBox="1"/>
          <p:nvPr/>
        </p:nvSpPr>
        <p:spPr>
          <a:xfrm>
            <a:off x="2366313" y="4040357"/>
            <a:ext cx="3612656" cy="584775"/>
          </a:xfrm>
          <a:prstGeom prst="rect">
            <a:avLst/>
          </a:prstGeom>
          <a:noFill/>
        </p:spPr>
        <p:txBody>
          <a:bodyPr wrap="none" rtlCol="0">
            <a:spAutoFit/>
          </a:bodyPr>
          <a:lstStyle/>
          <a:p>
            <a:r>
              <a:rPr lang="en-CA" sz="3200" dirty="0" err="1"/>
              <a:t>Historial</a:t>
            </a:r>
            <a:r>
              <a:rPr lang="en-CA" sz="3200" dirty="0"/>
              <a:t> de commits</a:t>
            </a:r>
            <a:endParaRPr lang="es-ES" sz="3200" dirty="0"/>
          </a:p>
        </p:txBody>
      </p:sp>
      <p:pic>
        <p:nvPicPr>
          <p:cNvPr id="14" name="Imagen 13">
            <a:extLst>
              <a:ext uri="{FF2B5EF4-FFF2-40B4-BE49-F238E27FC236}">
                <a16:creationId xmlns:a16="http://schemas.microsoft.com/office/drawing/2014/main" id="{7F3409BF-F39A-773C-01C2-8060032D7E61}"/>
              </a:ext>
            </a:extLst>
          </p:cNvPr>
          <p:cNvPicPr>
            <a:picLocks noChangeAspect="1"/>
          </p:cNvPicPr>
          <p:nvPr/>
        </p:nvPicPr>
        <p:blipFill>
          <a:blip r:embed="rId4"/>
          <a:stretch>
            <a:fillRect/>
          </a:stretch>
        </p:blipFill>
        <p:spPr>
          <a:xfrm>
            <a:off x="168943" y="5642058"/>
            <a:ext cx="6105525" cy="923925"/>
          </a:xfrm>
          <a:prstGeom prst="rect">
            <a:avLst/>
          </a:prstGeom>
        </p:spPr>
      </p:pic>
      <p:sp>
        <p:nvSpPr>
          <p:cNvPr id="2" name="Marcador de número de diapositiva 1">
            <a:extLst>
              <a:ext uri="{FF2B5EF4-FFF2-40B4-BE49-F238E27FC236}">
                <a16:creationId xmlns:a16="http://schemas.microsoft.com/office/drawing/2014/main" id="{DD9AD32E-71F1-F827-5714-667547F35F56}"/>
              </a:ext>
            </a:extLst>
          </p:cNvPr>
          <p:cNvSpPr>
            <a:spLocks noGrp="1"/>
          </p:cNvSpPr>
          <p:nvPr>
            <p:ph type="sldNum" sz="quarter" idx="12"/>
          </p:nvPr>
        </p:nvSpPr>
        <p:spPr/>
        <p:txBody>
          <a:bodyPr/>
          <a:lstStyle/>
          <a:p>
            <a:fld id="{17A2F33E-5344-4F77-A5AA-3009173103DD}" type="slidenum">
              <a:rPr lang="es-ES" smtClean="0"/>
              <a:t>35</a:t>
            </a:fld>
            <a:endParaRPr lang="es-ES"/>
          </a:p>
        </p:txBody>
      </p:sp>
    </p:spTree>
    <p:extLst>
      <p:ext uri="{BB962C8B-B14F-4D97-AF65-F5344CB8AC3E}">
        <p14:creationId xmlns:p14="http://schemas.microsoft.com/office/powerpoint/2010/main" val="172468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5C727-115F-29EC-EB8A-31CC8E9196D7}"/>
              </a:ext>
            </a:extLst>
          </p:cNvPr>
          <p:cNvSpPr>
            <a:spLocks noGrp="1"/>
          </p:cNvSpPr>
          <p:nvPr>
            <p:ph type="title"/>
          </p:nvPr>
        </p:nvSpPr>
        <p:spPr/>
        <p:txBody>
          <a:bodyPr/>
          <a:lstStyle/>
          <a:p>
            <a:r>
              <a:rPr lang="es-ES" dirty="0"/>
              <a:t>Crear un repositorio local y enviarlo a GitHub</a:t>
            </a:r>
          </a:p>
        </p:txBody>
      </p:sp>
      <p:pic>
        <p:nvPicPr>
          <p:cNvPr id="9" name="Imagen 8">
            <a:extLst>
              <a:ext uri="{FF2B5EF4-FFF2-40B4-BE49-F238E27FC236}">
                <a16:creationId xmlns:a16="http://schemas.microsoft.com/office/drawing/2014/main" id="{46742CED-5226-53AD-DAE3-C4E442544755}"/>
              </a:ext>
            </a:extLst>
          </p:cNvPr>
          <p:cNvPicPr>
            <a:picLocks noChangeAspect="1"/>
          </p:cNvPicPr>
          <p:nvPr/>
        </p:nvPicPr>
        <p:blipFill>
          <a:blip r:embed="rId3"/>
          <a:stretch>
            <a:fillRect/>
          </a:stretch>
        </p:blipFill>
        <p:spPr>
          <a:xfrm>
            <a:off x="890587" y="1492166"/>
            <a:ext cx="10410825" cy="2333625"/>
          </a:xfrm>
          <a:prstGeom prst="rect">
            <a:avLst/>
          </a:prstGeom>
        </p:spPr>
      </p:pic>
      <p:sp>
        <p:nvSpPr>
          <p:cNvPr id="12" name="CuadroTexto 11">
            <a:extLst>
              <a:ext uri="{FF2B5EF4-FFF2-40B4-BE49-F238E27FC236}">
                <a16:creationId xmlns:a16="http://schemas.microsoft.com/office/drawing/2014/main" id="{96F77BE7-894A-403D-9A83-3933F49311ED}"/>
              </a:ext>
            </a:extLst>
          </p:cNvPr>
          <p:cNvSpPr txBox="1"/>
          <p:nvPr/>
        </p:nvSpPr>
        <p:spPr>
          <a:xfrm>
            <a:off x="890587" y="3976757"/>
            <a:ext cx="6296276" cy="369332"/>
          </a:xfrm>
          <a:prstGeom prst="rect">
            <a:avLst/>
          </a:prstGeom>
          <a:noFill/>
        </p:spPr>
        <p:txBody>
          <a:bodyPr wrap="square" rtlCol="0">
            <a:spAutoFit/>
          </a:bodyPr>
          <a:lstStyle/>
          <a:p>
            <a:r>
              <a:rPr lang="en-CA" dirty="0" err="1"/>
              <a:t>Creamos</a:t>
            </a:r>
            <a:r>
              <a:rPr lang="en-CA" dirty="0"/>
              <a:t> </a:t>
            </a:r>
            <a:r>
              <a:rPr lang="en-CA" dirty="0" err="1"/>
              <a:t>el</a:t>
            </a:r>
            <a:r>
              <a:rPr lang="en-CA" dirty="0"/>
              <a:t> </a:t>
            </a:r>
            <a:r>
              <a:rPr lang="en-CA" dirty="0" err="1"/>
              <a:t>archivo</a:t>
            </a:r>
            <a:r>
              <a:rPr lang="en-CA" dirty="0"/>
              <a:t> programa.js </a:t>
            </a:r>
            <a:r>
              <a:rPr lang="en-CA" dirty="0" err="1"/>
              <a:t>en</a:t>
            </a:r>
            <a:r>
              <a:rPr lang="en-CA" dirty="0"/>
              <a:t> la </a:t>
            </a:r>
            <a:r>
              <a:rPr lang="en-CA" dirty="0" err="1"/>
              <a:t>carpeta</a:t>
            </a:r>
            <a:r>
              <a:rPr lang="en-CA" dirty="0"/>
              <a:t> del </a:t>
            </a:r>
            <a:r>
              <a:rPr lang="en-CA" dirty="0" err="1"/>
              <a:t>proyecto</a:t>
            </a:r>
            <a:endParaRPr lang="es-ES" dirty="0"/>
          </a:p>
        </p:txBody>
      </p:sp>
      <p:pic>
        <p:nvPicPr>
          <p:cNvPr id="14" name="Imagen 13">
            <a:extLst>
              <a:ext uri="{FF2B5EF4-FFF2-40B4-BE49-F238E27FC236}">
                <a16:creationId xmlns:a16="http://schemas.microsoft.com/office/drawing/2014/main" id="{BBCD498E-4DAC-9CBF-48B3-3705B3343A0A}"/>
              </a:ext>
            </a:extLst>
          </p:cNvPr>
          <p:cNvPicPr>
            <a:picLocks noChangeAspect="1"/>
          </p:cNvPicPr>
          <p:nvPr/>
        </p:nvPicPr>
        <p:blipFill>
          <a:blip r:embed="rId4"/>
          <a:stretch>
            <a:fillRect/>
          </a:stretch>
        </p:blipFill>
        <p:spPr>
          <a:xfrm>
            <a:off x="890587" y="4537159"/>
            <a:ext cx="6000750" cy="1657350"/>
          </a:xfrm>
          <a:prstGeom prst="rect">
            <a:avLst/>
          </a:prstGeom>
        </p:spPr>
      </p:pic>
      <p:sp>
        <p:nvSpPr>
          <p:cNvPr id="3" name="Marcador de número de diapositiva 2">
            <a:extLst>
              <a:ext uri="{FF2B5EF4-FFF2-40B4-BE49-F238E27FC236}">
                <a16:creationId xmlns:a16="http://schemas.microsoft.com/office/drawing/2014/main" id="{1D4C100D-34BC-0300-DB12-22781F612EBE}"/>
              </a:ext>
            </a:extLst>
          </p:cNvPr>
          <p:cNvSpPr>
            <a:spLocks noGrp="1"/>
          </p:cNvSpPr>
          <p:nvPr>
            <p:ph type="sldNum" sz="quarter" idx="12"/>
          </p:nvPr>
        </p:nvSpPr>
        <p:spPr/>
        <p:txBody>
          <a:bodyPr/>
          <a:lstStyle/>
          <a:p>
            <a:fld id="{17A2F33E-5344-4F77-A5AA-3009173103DD}" type="slidenum">
              <a:rPr lang="es-ES" smtClean="0"/>
              <a:t>36</a:t>
            </a:fld>
            <a:endParaRPr lang="es-ES"/>
          </a:p>
        </p:txBody>
      </p:sp>
    </p:spTree>
    <p:extLst>
      <p:ext uri="{BB962C8B-B14F-4D97-AF65-F5344CB8AC3E}">
        <p14:creationId xmlns:p14="http://schemas.microsoft.com/office/powerpoint/2010/main" val="3629155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E0188-0917-516A-28A0-46F02E4A474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78D2ED1-4888-31B9-580A-2FA9A537575C}"/>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AEF739BC-71CF-9556-02EC-64FE00305901}"/>
              </a:ext>
            </a:extLst>
          </p:cNvPr>
          <p:cNvPicPr>
            <a:picLocks noChangeAspect="1"/>
          </p:cNvPicPr>
          <p:nvPr/>
        </p:nvPicPr>
        <p:blipFill>
          <a:blip r:embed="rId2"/>
          <a:stretch>
            <a:fillRect/>
          </a:stretch>
        </p:blipFill>
        <p:spPr>
          <a:xfrm>
            <a:off x="1085850" y="1235242"/>
            <a:ext cx="10267950" cy="4941722"/>
          </a:xfrm>
          <a:prstGeom prst="rect">
            <a:avLst/>
          </a:prstGeom>
        </p:spPr>
      </p:pic>
      <p:sp>
        <p:nvSpPr>
          <p:cNvPr id="4" name="Marcador de número de diapositiva 3">
            <a:extLst>
              <a:ext uri="{FF2B5EF4-FFF2-40B4-BE49-F238E27FC236}">
                <a16:creationId xmlns:a16="http://schemas.microsoft.com/office/drawing/2014/main" id="{53AFD68D-8745-0447-F267-5A0D7CF4F817}"/>
              </a:ext>
            </a:extLst>
          </p:cNvPr>
          <p:cNvSpPr>
            <a:spLocks noGrp="1"/>
          </p:cNvSpPr>
          <p:nvPr>
            <p:ph type="sldNum" sz="quarter" idx="12"/>
          </p:nvPr>
        </p:nvSpPr>
        <p:spPr/>
        <p:txBody>
          <a:bodyPr/>
          <a:lstStyle/>
          <a:p>
            <a:fld id="{17A2F33E-5344-4F77-A5AA-3009173103DD}" type="slidenum">
              <a:rPr lang="es-ES" smtClean="0"/>
              <a:t>37</a:t>
            </a:fld>
            <a:endParaRPr lang="es-ES"/>
          </a:p>
        </p:txBody>
      </p:sp>
    </p:spTree>
    <p:extLst>
      <p:ext uri="{BB962C8B-B14F-4D97-AF65-F5344CB8AC3E}">
        <p14:creationId xmlns:p14="http://schemas.microsoft.com/office/powerpoint/2010/main" val="1113810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6E76A-AB7F-AD34-A0FF-2FA9A1931CAD}"/>
              </a:ext>
            </a:extLst>
          </p:cNvPr>
          <p:cNvSpPr>
            <a:spLocks noGrp="1"/>
          </p:cNvSpPr>
          <p:nvPr>
            <p:ph type="title"/>
          </p:nvPr>
        </p:nvSpPr>
        <p:spPr/>
        <p:txBody>
          <a:bodyPr/>
          <a:lstStyle/>
          <a:p>
            <a:r>
              <a:rPr lang="en-CA" dirty="0" err="1"/>
              <a:t>Creamos</a:t>
            </a:r>
            <a:r>
              <a:rPr lang="en-CA" dirty="0"/>
              <a:t> un </a:t>
            </a:r>
            <a:r>
              <a:rPr lang="en-CA" dirty="0" err="1"/>
              <a:t>repositorio</a:t>
            </a:r>
            <a:r>
              <a:rPr lang="en-CA" dirty="0"/>
              <a:t> </a:t>
            </a:r>
            <a:r>
              <a:rPr lang="en-CA" dirty="0" err="1"/>
              <a:t>en</a:t>
            </a:r>
            <a:r>
              <a:rPr lang="en-CA" dirty="0"/>
              <a:t> GitHub</a:t>
            </a:r>
            <a:endParaRPr lang="es-ES" dirty="0"/>
          </a:p>
        </p:txBody>
      </p:sp>
      <p:sp>
        <p:nvSpPr>
          <p:cNvPr id="3" name="Marcador de contenido 2">
            <a:extLst>
              <a:ext uri="{FF2B5EF4-FFF2-40B4-BE49-F238E27FC236}">
                <a16:creationId xmlns:a16="http://schemas.microsoft.com/office/drawing/2014/main" id="{84139202-19CF-A597-5FE6-CA75BF6CB2EA}"/>
              </a:ext>
            </a:extLst>
          </p:cNvPr>
          <p:cNvSpPr>
            <a:spLocks noGrp="1"/>
          </p:cNvSpPr>
          <p:nvPr>
            <p:ph idx="1"/>
          </p:nvPr>
        </p:nvSpPr>
        <p:spPr/>
        <p:txBody>
          <a:bodyPr/>
          <a:lstStyle/>
          <a:p>
            <a:endParaRPr lang="es-ES" dirty="0"/>
          </a:p>
        </p:txBody>
      </p:sp>
      <p:pic>
        <p:nvPicPr>
          <p:cNvPr id="9" name="Imagen 8">
            <a:extLst>
              <a:ext uri="{FF2B5EF4-FFF2-40B4-BE49-F238E27FC236}">
                <a16:creationId xmlns:a16="http://schemas.microsoft.com/office/drawing/2014/main" id="{E661CDDA-E7B1-8C1A-62CC-836BB58BCE93}"/>
              </a:ext>
            </a:extLst>
          </p:cNvPr>
          <p:cNvPicPr>
            <a:picLocks noChangeAspect="1"/>
          </p:cNvPicPr>
          <p:nvPr/>
        </p:nvPicPr>
        <p:blipFill>
          <a:blip r:embed="rId3"/>
          <a:stretch>
            <a:fillRect/>
          </a:stretch>
        </p:blipFill>
        <p:spPr>
          <a:xfrm>
            <a:off x="1690687" y="1467644"/>
            <a:ext cx="6981825" cy="5067300"/>
          </a:xfrm>
          <a:prstGeom prst="rect">
            <a:avLst/>
          </a:prstGeom>
          <a:ln>
            <a:solidFill>
              <a:schemeClr val="accent1"/>
            </a:solidFill>
          </a:ln>
        </p:spPr>
      </p:pic>
      <p:pic>
        <p:nvPicPr>
          <p:cNvPr id="7" name="Imagen 6">
            <a:extLst>
              <a:ext uri="{FF2B5EF4-FFF2-40B4-BE49-F238E27FC236}">
                <a16:creationId xmlns:a16="http://schemas.microsoft.com/office/drawing/2014/main" id="{40B03F94-F831-5C62-C73D-ED61CAF2F4E8}"/>
              </a:ext>
            </a:extLst>
          </p:cNvPr>
          <p:cNvPicPr>
            <a:picLocks noChangeAspect="1"/>
          </p:cNvPicPr>
          <p:nvPr/>
        </p:nvPicPr>
        <p:blipFill>
          <a:blip r:embed="rId4"/>
          <a:stretch>
            <a:fillRect/>
          </a:stretch>
        </p:blipFill>
        <p:spPr>
          <a:xfrm>
            <a:off x="4108533" y="3053263"/>
            <a:ext cx="1247775" cy="238125"/>
          </a:xfrm>
          <a:prstGeom prst="rect">
            <a:avLst/>
          </a:prstGeom>
        </p:spPr>
      </p:pic>
      <p:sp>
        <p:nvSpPr>
          <p:cNvPr id="4" name="Marcador de número de diapositiva 3">
            <a:extLst>
              <a:ext uri="{FF2B5EF4-FFF2-40B4-BE49-F238E27FC236}">
                <a16:creationId xmlns:a16="http://schemas.microsoft.com/office/drawing/2014/main" id="{C571D4C7-01CC-C4B8-6EFA-BEFA8BA0BD88}"/>
              </a:ext>
            </a:extLst>
          </p:cNvPr>
          <p:cNvSpPr>
            <a:spLocks noGrp="1"/>
          </p:cNvSpPr>
          <p:nvPr>
            <p:ph type="sldNum" sz="quarter" idx="12"/>
          </p:nvPr>
        </p:nvSpPr>
        <p:spPr/>
        <p:txBody>
          <a:bodyPr/>
          <a:lstStyle/>
          <a:p>
            <a:fld id="{17A2F33E-5344-4F77-A5AA-3009173103DD}" type="slidenum">
              <a:rPr lang="es-ES" smtClean="0"/>
              <a:t>38</a:t>
            </a:fld>
            <a:endParaRPr lang="es-ES"/>
          </a:p>
        </p:txBody>
      </p:sp>
    </p:spTree>
    <p:extLst>
      <p:ext uri="{BB962C8B-B14F-4D97-AF65-F5344CB8AC3E}">
        <p14:creationId xmlns:p14="http://schemas.microsoft.com/office/powerpoint/2010/main" val="9843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35C00-5F21-92FD-7D09-7F8E03758178}"/>
              </a:ext>
            </a:extLst>
          </p:cNvPr>
          <p:cNvSpPr>
            <a:spLocks noGrp="1"/>
          </p:cNvSpPr>
          <p:nvPr>
            <p:ph type="title"/>
          </p:nvPr>
        </p:nvSpPr>
        <p:spPr/>
        <p:txBody>
          <a:bodyPr/>
          <a:lstStyle/>
          <a:p>
            <a:endParaRPr lang="es-ES" dirty="0"/>
          </a:p>
        </p:txBody>
      </p:sp>
      <p:sp>
        <p:nvSpPr>
          <p:cNvPr id="8" name="Marcador de contenido 7">
            <a:extLst>
              <a:ext uri="{FF2B5EF4-FFF2-40B4-BE49-F238E27FC236}">
                <a16:creationId xmlns:a16="http://schemas.microsoft.com/office/drawing/2014/main" id="{42C7E72C-DB61-35C1-E21A-3C1C30EE25F7}"/>
              </a:ext>
            </a:extLst>
          </p:cNvPr>
          <p:cNvSpPr>
            <a:spLocks noGrp="1"/>
          </p:cNvSpPr>
          <p:nvPr>
            <p:ph idx="1"/>
          </p:nvPr>
        </p:nvSpPr>
        <p:spPr/>
        <p:txBody>
          <a:bodyPr/>
          <a:lstStyle/>
          <a:p>
            <a:r>
              <a:rPr lang="en-US" sz="1800" dirty="0">
                <a:solidFill>
                  <a:prstClr val="black"/>
                </a:solidFill>
                <a:latin typeface="Lucida Console" panose="020B0609040504020204" pitchFamily="49" charset="0"/>
              </a:rPr>
              <a:t>$ git remote add origin https://github.com/almaralesmarina2023/proyeto-javascript.git</a:t>
            </a:r>
          </a:p>
          <a:p>
            <a:endParaRPr lang="es-ES" dirty="0"/>
          </a:p>
        </p:txBody>
      </p:sp>
      <p:pic>
        <p:nvPicPr>
          <p:cNvPr id="10" name="Imagen 9">
            <a:extLst>
              <a:ext uri="{FF2B5EF4-FFF2-40B4-BE49-F238E27FC236}">
                <a16:creationId xmlns:a16="http://schemas.microsoft.com/office/drawing/2014/main" id="{A7449BDE-675B-0BB6-BB2A-FA997A6168B8}"/>
              </a:ext>
            </a:extLst>
          </p:cNvPr>
          <p:cNvPicPr>
            <a:picLocks noChangeAspect="1"/>
          </p:cNvPicPr>
          <p:nvPr/>
        </p:nvPicPr>
        <p:blipFill>
          <a:blip r:embed="rId3"/>
          <a:stretch>
            <a:fillRect/>
          </a:stretch>
        </p:blipFill>
        <p:spPr>
          <a:xfrm>
            <a:off x="431382" y="681037"/>
            <a:ext cx="11572875" cy="5124450"/>
          </a:xfrm>
          <a:prstGeom prst="rect">
            <a:avLst/>
          </a:prstGeom>
          <a:ln>
            <a:solidFill>
              <a:schemeClr val="accent1"/>
            </a:solidFill>
          </a:ln>
        </p:spPr>
      </p:pic>
      <p:sp>
        <p:nvSpPr>
          <p:cNvPr id="3" name="Marcador de número de diapositiva 2">
            <a:extLst>
              <a:ext uri="{FF2B5EF4-FFF2-40B4-BE49-F238E27FC236}">
                <a16:creationId xmlns:a16="http://schemas.microsoft.com/office/drawing/2014/main" id="{178D9CF1-30D1-45ED-52A2-61D0E7585331}"/>
              </a:ext>
            </a:extLst>
          </p:cNvPr>
          <p:cNvSpPr>
            <a:spLocks noGrp="1"/>
          </p:cNvSpPr>
          <p:nvPr>
            <p:ph type="sldNum" sz="quarter" idx="12"/>
          </p:nvPr>
        </p:nvSpPr>
        <p:spPr/>
        <p:txBody>
          <a:bodyPr/>
          <a:lstStyle/>
          <a:p>
            <a:fld id="{17A2F33E-5344-4F77-A5AA-3009173103DD}" type="slidenum">
              <a:rPr lang="es-ES" smtClean="0"/>
              <a:t>39</a:t>
            </a:fld>
            <a:endParaRPr lang="es-ES"/>
          </a:p>
        </p:txBody>
      </p:sp>
    </p:spTree>
    <p:extLst>
      <p:ext uri="{BB962C8B-B14F-4D97-AF65-F5344CB8AC3E}">
        <p14:creationId xmlns:p14="http://schemas.microsoft.com/office/powerpoint/2010/main" val="92694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4A6A6-74FF-4C44-A3FD-ED1C850E8A6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541A17B-54AB-4D2D-89BA-631291D5DB89}"/>
              </a:ext>
            </a:extLst>
          </p:cNvPr>
          <p:cNvSpPr>
            <a:spLocks noGrp="1"/>
          </p:cNvSpPr>
          <p:nvPr>
            <p:ph idx="1"/>
          </p:nvPr>
        </p:nvSpPr>
        <p:spPr/>
        <p:txBody>
          <a:bodyPr/>
          <a:lstStyle/>
          <a:p>
            <a:pPr marL="0" indent="0" algn="just">
              <a:buNone/>
            </a:pPr>
            <a:r>
              <a:rPr lang="es-ES" dirty="0"/>
              <a:t>En una aplicación más avanzada, por ejemplo en un trabajo de desarrollo de software normalmente vamos a trabajar con un equipo de desarrolladores y cada uno va a trabajar en cierto aspecto del proyecto, pero si solo trabajáramos con </a:t>
            </a:r>
            <a:r>
              <a:rPr lang="es-ES" dirty="0" err="1"/>
              <a:t>git</a:t>
            </a:r>
            <a:r>
              <a:rPr lang="es-ES" dirty="0"/>
              <a:t> de forma aislada cada uno tendría su copia local de ese proyecto y haría cambios. Eso sería una pesadilla logística  ya que no tendríamos forma de sincronizar esos cambios rápidamente y pueden haber problemas de compatibilidad en los cambios.</a:t>
            </a:r>
          </a:p>
          <a:p>
            <a:endParaRPr lang="es-ES" dirty="0"/>
          </a:p>
        </p:txBody>
      </p:sp>
      <p:sp>
        <p:nvSpPr>
          <p:cNvPr id="4" name="Marcador de número de diapositiva 3">
            <a:extLst>
              <a:ext uri="{FF2B5EF4-FFF2-40B4-BE49-F238E27FC236}">
                <a16:creationId xmlns:a16="http://schemas.microsoft.com/office/drawing/2014/main" id="{C577E688-AE80-491E-9741-43966C9FC49F}"/>
              </a:ext>
            </a:extLst>
          </p:cNvPr>
          <p:cNvSpPr>
            <a:spLocks noGrp="1"/>
          </p:cNvSpPr>
          <p:nvPr>
            <p:ph type="sldNum" sz="quarter" idx="12"/>
          </p:nvPr>
        </p:nvSpPr>
        <p:spPr/>
        <p:txBody>
          <a:bodyPr/>
          <a:lstStyle/>
          <a:p>
            <a:fld id="{17A2F33E-5344-4F77-A5AA-3009173103DD}" type="slidenum">
              <a:rPr lang="es-ES" smtClean="0"/>
              <a:t>4</a:t>
            </a:fld>
            <a:endParaRPr lang="es-ES"/>
          </a:p>
        </p:txBody>
      </p:sp>
    </p:spTree>
    <p:extLst>
      <p:ext uri="{BB962C8B-B14F-4D97-AF65-F5344CB8AC3E}">
        <p14:creationId xmlns:p14="http://schemas.microsoft.com/office/powerpoint/2010/main" val="2576470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63B818-412E-3641-F5AE-885C3735BBD2}"/>
              </a:ext>
            </a:extLst>
          </p:cNvPr>
          <p:cNvSpPr>
            <a:spLocks noGrp="1"/>
          </p:cNvSpPr>
          <p:nvPr>
            <p:ph idx="1"/>
          </p:nvPr>
        </p:nvSpPr>
        <p:spPr>
          <a:xfrm>
            <a:off x="838200" y="850232"/>
            <a:ext cx="10515600" cy="5326731"/>
          </a:xfrm>
        </p:spPr>
        <p:txBody>
          <a:bodyPr/>
          <a:lstStyle/>
          <a:p>
            <a:r>
              <a:rPr lang="en-US" sz="2400" b="1" dirty="0">
                <a:solidFill>
                  <a:prstClr val="black"/>
                </a:solidFill>
                <a:latin typeface="Lucida Console" panose="020B0609040504020204" pitchFamily="49" charset="0"/>
              </a:rPr>
              <a:t>git remote add origin </a:t>
            </a:r>
            <a:r>
              <a:rPr lang="en-US" sz="2400" b="1" dirty="0">
                <a:solidFill>
                  <a:prstClr val="black"/>
                </a:solidFill>
                <a:latin typeface="Lucida Console" panose="020B0609040504020204" pitchFamily="49" charset="0"/>
                <a:hlinkClick r:id="rId2"/>
              </a:rPr>
              <a:t>https://github.com/almaralesmarina2023/proyecto-javascript.git</a:t>
            </a:r>
            <a:endParaRPr lang="en-US" sz="2400" b="1" dirty="0">
              <a:solidFill>
                <a:prstClr val="black"/>
              </a:solidFill>
              <a:latin typeface="Lucida Console" panose="020B0609040504020204" pitchFamily="49" charset="0"/>
            </a:endParaRPr>
          </a:p>
          <a:p>
            <a:endParaRPr lang="en-US" sz="2400" b="1" dirty="0">
              <a:solidFill>
                <a:prstClr val="black"/>
              </a:solidFill>
              <a:latin typeface="Lucida Console" panose="020B0609040504020204" pitchFamily="49" charset="0"/>
            </a:endParaRPr>
          </a:p>
          <a:p>
            <a:r>
              <a:rPr lang="en-US" sz="2400" b="1" dirty="0">
                <a:solidFill>
                  <a:prstClr val="black"/>
                </a:solidFill>
                <a:latin typeface="Lucida Console" panose="020B0609040504020204" pitchFamily="49" charset="0"/>
              </a:rPr>
              <a:t>git remote -v</a:t>
            </a:r>
          </a:p>
          <a:p>
            <a:endParaRPr lang="es-ES" dirty="0"/>
          </a:p>
        </p:txBody>
      </p:sp>
      <p:pic>
        <p:nvPicPr>
          <p:cNvPr id="5" name="Imagen 4">
            <a:extLst>
              <a:ext uri="{FF2B5EF4-FFF2-40B4-BE49-F238E27FC236}">
                <a16:creationId xmlns:a16="http://schemas.microsoft.com/office/drawing/2014/main" id="{46D6EC88-C6BD-0D11-9AC4-A8F1D984547A}"/>
              </a:ext>
            </a:extLst>
          </p:cNvPr>
          <p:cNvPicPr>
            <a:picLocks noChangeAspect="1"/>
          </p:cNvPicPr>
          <p:nvPr/>
        </p:nvPicPr>
        <p:blipFill>
          <a:blip r:embed="rId3"/>
          <a:stretch>
            <a:fillRect/>
          </a:stretch>
        </p:blipFill>
        <p:spPr>
          <a:xfrm>
            <a:off x="966787" y="2943835"/>
            <a:ext cx="10267950" cy="676275"/>
          </a:xfrm>
          <a:prstGeom prst="rect">
            <a:avLst/>
          </a:prstGeom>
        </p:spPr>
      </p:pic>
      <p:pic>
        <p:nvPicPr>
          <p:cNvPr id="7" name="Imagen 6">
            <a:extLst>
              <a:ext uri="{FF2B5EF4-FFF2-40B4-BE49-F238E27FC236}">
                <a16:creationId xmlns:a16="http://schemas.microsoft.com/office/drawing/2014/main" id="{07FE4EF1-44AF-E05A-0A74-EA9985343EE2}"/>
              </a:ext>
            </a:extLst>
          </p:cNvPr>
          <p:cNvPicPr>
            <a:picLocks noChangeAspect="1"/>
          </p:cNvPicPr>
          <p:nvPr/>
        </p:nvPicPr>
        <p:blipFill>
          <a:blip r:embed="rId4"/>
          <a:stretch>
            <a:fillRect/>
          </a:stretch>
        </p:blipFill>
        <p:spPr>
          <a:xfrm>
            <a:off x="957262" y="4509668"/>
            <a:ext cx="10277475" cy="1276350"/>
          </a:xfrm>
          <a:prstGeom prst="rect">
            <a:avLst/>
          </a:prstGeom>
        </p:spPr>
      </p:pic>
      <p:sp>
        <p:nvSpPr>
          <p:cNvPr id="9" name="CuadroTexto 8">
            <a:extLst>
              <a:ext uri="{FF2B5EF4-FFF2-40B4-BE49-F238E27FC236}">
                <a16:creationId xmlns:a16="http://schemas.microsoft.com/office/drawing/2014/main" id="{1F848DA4-A10D-7BA7-F8C0-DF2ACE6534B4}"/>
              </a:ext>
            </a:extLst>
          </p:cNvPr>
          <p:cNvSpPr txBox="1"/>
          <p:nvPr/>
        </p:nvSpPr>
        <p:spPr>
          <a:xfrm>
            <a:off x="696283" y="3984671"/>
            <a:ext cx="4750018" cy="461665"/>
          </a:xfrm>
          <a:prstGeom prst="rect">
            <a:avLst/>
          </a:prstGeom>
          <a:noFill/>
        </p:spPr>
        <p:txBody>
          <a:bodyPr wrap="none" rtlCol="0">
            <a:spAutoFit/>
          </a:bodyPr>
          <a:lstStyle/>
          <a:p>
            <a:pPr marL="285750" indent="-285750">
              <a:buFont typeface="Arial" panose="020B0604020202020204" pitchFamily="34" charset="0"/>
              <a:buChar char="•"/>
            </a:pPr>
            <a:r>
              <a:rPr lang="en-CA" sz="2400" b="1" dirty="0">
                <a:latin typeface="Lucida Console" panose="020B0609040504020204" pitchFamily="49" charset="0"/>
              </a:rPr>
              <a:t>git  push origin master</a:t>
            </a:r>
            <a:endParaRPr lang="es-ES" sz="2400" b="1" dirty="0">
              <a:latin typeface="Lucida Console" panose="020B0609040504020204" pitchFamily="49" charset="0"/>
            </a:endParaRPr>
          </a:p>
        </p:txBody>
      </p:sp>
      <p:sp>
        <p:nvSpPr>
          <p:cNvPr id="2" name="Marcador de número de diapositiva 1">
            <a:extLst>
              <a:ext uri="{FF2B5EF4-FFF2-40B4-BE49-F238E27FC236}">
                <a16:creationId xmlns:a16="http://schemas.microsoft.com/office/drawing/2014/main" id="{AAECA18B-D12D-28DC-06F0-496008E2C27D}"/>
              </a:ext>
            </a:extLst>
          </p:cNvPr>
          <p:cNvSpPr>
            <a:spLocks noGrp="1"/>
          </p:cNvSpPr>
          <p:nvPr>
            <p:ph type="sldNum" sz="quarter" idx="12"/>
          </p:nvPr>
        </p:nvSpPr>
        <p:spPr/>
        <p:txBody>
          <a:bodyPr/>
          <a:lstStyle/>
          <a:p>
            <a:fld id="{17A2F33E-5344-4F77-A5AA-3009173103DD}" type="slidenum">
              <a:rPr lang="es-ES" smtClean="0"/>
              <a:t>40</a:t>
            </a:fld>
            <a:endParaRPr lang="es-ES"/>
          </a:p>
        </p:txBody>
      </p:sp>
    </p:spTree>
    <p:extLst>
      <p:ext uri="{BB962C8B-B14F-4D97-AF65-F5344CB8AC3E}">
        <p14:creationId xmlns:p14="http://schemas.microsoft.com/office/powerpoint/2010/main" val="2088958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B924A-3C7C-49A9-3FF9-1E24AA5BF42E}"/>
              </a:ext>
            </a:extLst>
          </p:cNvPr>
          <p:cNvSpPr>
            <a:spLocks noGrp="1"/>
          </p:cNvSpPr>
          <p:nvPr>
            <p:ph type="title"/>
          </p:nvPr>
        </p:nvSpPr>
        <p:spPr/>
        <p:txBody>
          <a:bodyPr/>
          <a:lstStyle/>
          <a:p>
            <a:r>
              <a:rPr lang="en-CA" dirty="0" err="1"/>
              <a:t>Repositorio</a:t>
            </a:r>
            <a:r>
              <a:rPr lang="en-CA" dirty="0"/>
              <a:t> </a:t>
            </a:r>
            <a:r>
              <a:rPr lang="en-CA" dirty="0" err="1"/>
              <a:t>en</a:t>
            </a:r>
            <a:r>
              <a:rPr lang="en-CA" dirty="0"/>
              <a:t> </a:t>
            </a:r>
            <a:r>
              <a:rPr lang="en-CA" dirty="0" err="1"/>
              <a:t>Github</a:t>
            </a:r>
            <a:endParaRPr lang="es-ES" dirty="0"/>
          </a:p>
        </p:txBody>
      </p:sp>
      <p:sp>
        <p:nvSpPr>
          <p:cNvPr id="9" name="Marcador de contenido 8">
            <a:extLst>
              <a:ext uri="{FF2B5EF4-FFF2-40B4-BE49-F238E27FC236}">
                <a16:creationId xmlns:a16="http://schemas.microsoft.com/office/drawing/2014/main" id="{6FE4C6B2-7D81-1F40-FFF2-8CBB35CAFC02}"/>
              </a:ext>
            </a:extLst>
          </p:cNvPr>
          <p:cNvSpPr>
            <a:spLocks noGrp="1"/>
          </p:cNvSpPr>
          <p:nvPr>
            <p:ph idx="1"/>
          </p:nvPr>
        </p:nvSpPr>
        <p:spPr/>
        <p:txBody>
          <a:bodyPr/>
          <a:lstStyle/>
          <a:p>
            <a:endParaRPr lang="es-ES" dirty="0"/>
          </a:p>
        </p:txBody>
      </p:sp>
      <p:pic>
        <p:nvPicPr>
          <p:cNvPr id="11" name="Imagen 10">
            <a:extLst>
              <a:ext uri="{FF2B5EF4-FFF2-40B4-BE49-F238E27FC236}">
                <a16:creationId xmlns:a16="http://schemas.microsoft.com/office/drawing/2014/main" id="{A75957D9-CDDA-3DB5-143B-6102A719A4D4}"/>
              </a:ext>
            </a:extLst>
          </p:cNvPr>
          <p:cNvPicPr>
            <a:picLocks noChangeAspect="1"/>
          </p:cNvPicPr>
          <p:nvPr/>
        </p:nvPicPr>
        <p:blipFill>
          <a:blip r:embed="rId2"/>
          <a:stretch>
            <a:fillRect/>
          </a:stretch>
        </p:blipFill>
        <p:spPr>
          <a:xfrm>
            <a:off x="983832" y="2024062"/>
            <a:ext cx="8620125" cy="2809875"/>
          </a:xfrm>
          <a:prstGeom prst="rect">
            <a:avLst/>
          </a:prstGeom>
          <a:ln>
            <a:solidFill>
              <a:schemeClr val="accent1"/>
            </a:solidFill>
          </a:ln>
        </p:spPr>
      </p:pic>
      <p:sp>
        <p:nvSpPr>
          <p:cNvPr id="3" name="Marcador de número de diapositiva 2">
            <a:extLst>
              <a:ext uri="{FF2B5EF4-FFF2-40B4-BE49-F238E27FC236}">
                <a16:creationId xmlns:a16="http://schemas.microsoft.com/office/drawing/2014/main" id="{832A5FAB-B467-D03F-2B03-174105FFAFD7}"/>
              </a:ext>
            </a:extLst>
          </p:cNvPr>
          <p:cNvSpPr>
            <a:spLocks noGrp="1"/>
          </p:cNvSpPr>
          <p:nvPr>
            <p:ph type="sldNum" sz="quarter" idx="12"/>
          </p:nvPr>
        </p:nvSpPr>
        <p:spPr/>
        <p:txBody>
          <a:bodyPr/>
          <a:lstStyle/>
          <a:p>
            <a:fld id="{17A2F33E-5344-4F77-A5AA-3009173103DD}" type="slidenum">
              <a:rPr lang="es-ES" smtClean="0"/>
              <a:t>41</a:t>
            </a:fld>
            <a:endParaRPr lang="es-ES"/>
          </a:p>
        </p:txBody>
      </p:sp>
    </p:spTree>
    <p:extLst>
      <p:ext uri="{BB962C8B-B14F-4D97-AF65-F5344CB8AC3E}">
        <p14:creationId xmlns:p14="http://schemas.microsoft.com/office/powerpoint/2010/main" val="2797880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B03B95-E8EA-3162-2434-06391DC0EF2B}"/>
              </a:ext>
            </a:extLst>
          </p:cNvPr>
          <p:cNvSpPr>
            <a:spLocks noGrp="1"/>
          </p:cNvSpPr>
          <p:nvPr>
            <p:ph type="title"/>
          </p:nvPr>
        </p:nvSpPr>
        <p:spPr/>
        <p:txBody>
          <a:bodyPr/>
          <a:lstStyle/>
          <a:p>
            <a:r>
              <a:rPr lang="en-CA" dirty="0" err="1"/>
              <a:t>Bifurcar</a:t>
            </a:r>
            <a:r>
              <a:rPr lang="en-CA" dirty="0"/>
              <a:t> un </a:t>
            </a:r>
            <a:r>
              <a:rPr lang="en-CA" dirty="0" err="1"/>
              <a:t>repositorio</a:t>
            </a:r>
            <a:r>
              <a:rPr lang="en-CA" dirty="0"/>
              <a:t> (Fork)</a:t>
            </a:r>
            <a:endParaRPr lang="es-ES" dirty="0"/>
          </a:p>
        </p:txBody>
      </p:sp>
      <p:sp>
        <p:nvSpPr>
          <p:cNvPr id="3" name="Marcador de contenido 2">
            <a:extLst>
              <a:ext uri="{FF2B5EF4-FFF2-40B4-BE49-F238E27FC236}">
                <a16:creationId xmlns:a16="http://schemas.microsoft.com/office/drawing/2014/main" id="{97FED275-433B-6267-ABA5-9E90593C72F9}"/>
              </a:ext>
            </a:extLst>
          </p:cNvPr>
          <p:cNvSpPr>
            <a:spLocks noGrp="1"/>
          </p:cNvSpPr>
          <p:nvPr>
            <p:ph idx="1"/>
          </p:nvPr>
        </p:nvSpPr>
        <p:spPr>
          <a:xfrm>
            <a:off x="838200" y="1347537"/>
            <a:ext cx="10515600" cy="4829426"/>
          </a:xfrm>
        </p:spPr>
        <p:txBody>
          <a:bodyPr/>
          <a:lstStyle/>
          <a:p>
            <a:pPr marL="0" indent="0">
              <a:buNone/>
            </a:pPr>
            <a:r>
              <a:rPr lang="en-CA" dirty="0" err="1"/>
              <a:t>Crear</a:t>
            </a:r>
            <a:r>
              <a:rPr lang="en-CA" dirty="0"/>
              <a:t> </a:t>
            </a:r>
            <a:r>
              <a:rPr lang="en-CA" dirty="0" err="1"/>
              <a:t>una</a:t>
            </a:r>
            <a:r>
              <a:rPr lang="en-CA" dirty="0"/>
              <a:t> </a:t>
            </a:r>
            <a:r>
              <a:rPr lang="en-CA" dirty="0" err="1"/>
              <a:t>copia</a:t>
            </a:r>
            <a:r>
              <a:rPr lang="en-CA" dirty="0"/>
              <a:t> del </a:t>
            </a:r>
            <a:r>
              <a:rPr lang="en-CA" dirty="0" err="1"/>
              <a:t>repositorio</a:t>
            </a:r>
            <a:r>
              <a:rPr lang="en-CA" dirty="0"/>
              <a:t> </a:t>
            </a:r>
            <a:r>
              <a:rPr lang="en-CA" dirty="0" err="1"/>
              <a:t>remoto</a:t>
            </a:r>
            <a:r>
              <a:rPr lang="en-CA" dirty="0"/>
              <a:t> </a:t>
            </a:r>
            <a:r>
              <a:rPr lang="en-CA" dirty="0" err="1"/>
              <a:t>en</a:t>
            </a:r>
            <a:r>
              <a:rPr lang="en-CA" dirty="0"/>
              <a:t> </a:t>
            </a:r>
            <a:r>
              <a:rPr lang="en-CA" dirty="0" err="1"/>
              <a:t>tu</a:t>
            </a:r>
            <a:r>
              <a:rPr lang="en-CA" dirty="0"/>
              <a:t> </a:t>
            </a:r>
            <a:r>
              <a:rPr lang="en-CA" dirty="0" err="1"/>
              <a:t>cuenta</a:t>
            </a:r>
            <a:r>
              <a:rPr lang="en-CA" dirty="0"/>
              <a:t> de </a:t>
            </a:r>
            <a:r>
              <a:rPr lang="en-CA" dirty="0" err="1"/>
              <a:t>GitHUb</a:t>
            </a:r>
            <a:r>
              <a:rPr lang="en-CA" dirty="0"/>
              <a:t>. Si temenos un </a:t>
            </a:r>
            <a:r>
              <a:rPr lang="en-CA" dirty="0" err="1"/>
              <a:t>repositorio</a:t>
            </a:r>
            <a:r>
              <a:rPr lang="en-CA" dirty="0"/>
              <a:t> </a:t>
            </a:r>
            <a:r>
              <a:rPr lang="en-CA" dirty="0" err="1"/>
              <a:t>remoto</a:t>
            </a:r>
            <a:r>
              <a:rPr lang="en-CA" dirty="0"/>
              <a:t> que no </a:t>
            </a:r>
            <a:r>
              <a:rPr lang="en-CA" dirty="0" err="1"/>
              <a:t>nos</a:t>
            </a:r>
            <a:r>
              <a:rPr lang="en-CA" dirty="0"/>
              <a:t> </a:t>
            </a:r>
            <a:r>
              <a:rPr lang="en-CA" dirty="0" err="1"/>
              <a:t>pertenece</a:t>
            </a:r>
            <a:r>
              <a:rPr lang="en-CA" dirty="0"/>
              <a:t>. </a:t>
            </a:r>
            <a:endParaRPr lang="es-ES" dirty="0"/>
          </a:p>
        </p:txBody>
      </p:sp>
      <p:graphicFrame>
        <p:nvGraphicFramePr>
          <p:cNvPr id="4" name="Objeto 3">
            <a:extLst>
              <a:ext uri="{FF2B5EF4-FFF2-40B4-BE49-F238E27FC236}">
                <a16:creationId xmlns:a16="http://schemas.microsoft.com/office/drawing/2014/main" id="{3334C2CB-F750-DC8B-283C-740F8F4A7B8C}"/>
              </a:ext>
            </a:extLst>
          </p:cNvPr>
          <p:cNvGraphicFramePr>
            <a:graphicFrameLocks noChangeAspect="1"/>
          </p:cNvGraphicFramePr>
          <p:nvPr>
            <p:extLst>
              <p:ext uri="{D42A27DB-BD31-4B8C-83A1-F6EECF244321}">
                <p14:modId xmlns:p14="http://schemas.microsoft.com/office/powerpoint/2010/main" val="371507801"/>
              </p:ext>
            </p:extLst>
          </p:nvPr>
        </p:nvGraphicFramePr>
        <p:xfrm>
          <a:off x="708359" y="2330450"/>
          <a:ext cx="10229850" cy="4351338"/>
        </p:xfrm>
        <a:graphic>
          <a:graphicData uri="http://schemas.openxmlformats.org/presentationml/2006/ole">
            <mc:AlternateContent xmlns:mc="http://schemas.openxmlformats.org/markup-compatibility/2006">
              <mc:Choice xmlns:v="urn:schemas-microsoft-com:vml" Requires="v">
                <p:oleObj spid="_x0000_s7361" name="Imagen de mapa de bits" r:id="rId4" imgW="10229760" imgH="5896080" progId="Paint.Picture">
                  <p:embed/>
                </p:oleObj>
              </mc:Choice>
              <mc:Fallback>
                <p:oleObj name="Imagen de mapa de bits" r:id="rId4" imgW="10229760" imgH="5896080" progId="Paint.Picture">
                  <p:embed/>
                  <p:pic>
                    <p:nvPicPr>
                      <p:cNvPr id="0" name=""/>
                      <p:cNvPicPr/>
                      <p:nvPr/>
                    </p:nvPicPr>
                    <p:blipFill>
                      <a:blip r:embed="rId5"/>
                      <a:stretch>
                        <a:fillRect/>
                      </a:stretch>
                    </p:blipFill>
                    <p:spPr>
                      <a:xfrm>
                        <a:off x="708359" y="2330450"/>
                        <a:ext cx="10229850" cy="4351338"/>
                      </a:xfrm>
                      <a:prstGeom prst="rect">
                        <a:avLst/>
                      </a:prstGeom>
                    </p:spPr>
                  </p:pic>
                </p:oleObj>
              </mc:Fallback>
            </mc:AlternateContent>
          </a:graphicData>
        </a:graphic>
      </p:graphicFrame>
      <p:sp>
        <p:nvSpPr>
          <p:cNvPr id="5" name="Marcador de número de diapositiva 4">
            <a:extLst>
              <a:ext uri="{FF2B5EF4-FFF2-40B4-BE49-F238E27FC236}">
                <a16:creationId xmlns:a16="http://schemas.microsoft.com/office/drawing/2014/main" id="{2DF2F56E-06EE-8973-A686-09D0C859F036}"/>
              </a:ext>
            </a:extLst>
          </p:cNvPr>
          <p:cNvSpPr>
            <a:spLocks noGrp="1"/>
          </p:cNvSpPr>
          <p:nvPr>
            <p:ph type="sldNum" sz="quarter" idx="12"/>
          </p:nvPr>
        </p:nvSpPr>
        <p:spPr/>
        <p:txBody>
          <a:bodyPr/>
          <a:lstStyle/>
          <a:p>
            <a:fld id="{17A2F33E-5344-4F77-A5AA-3009173103DD}" type="slidenum">
              <a:rPr lang="es-ES" smtClean="0"/>
              <a:t>42</a:t>
            </a:fld>
            <a:endParaRPr lang="es-ES"/>
          </a:p>
        </p:txBody>
      </p:sp>
    </p:spTree>
    <p:extLst>
      <p:ext uri="{BB962C8B-B14F-4D97-AF65-F5344CB8AC3E}">
        <p14:creationId xmlns:p14="http://schemas.microsoft.com/office/powerpoint/2010/main" val="3317168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D255D3E-DE38-55E9-3B38-9E51BA65FC26}"/>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0DD0FC9B-0BFC-DD4C-26D8-2F6A46FFBE9F}"/>
              </a:ext>
            </a:extLst>
          </p:cNvPr>
          <p:cNvPicPr>
            <a:picLocks noChangeAspect="1"/>
          </p:cNvPicPr>
          <p:nvPr/>
        </p:nvPicPr>
        <p:blipFill>
          <a:blip r:embed="rId2"/>
          <a:stretch>
            <a:fillRect/>
          </a:stretch>
        </p:blipFill>
        <p:spPr>
          <a:xfrm>
            <a:off x="519364" y="757237"/>
            <a:ext cx="11506200" cy="5676900"/>
          </a:xfrm>
          <a:prstGeom prst="rect">
            <a:avLst/>
          </a:prstGeom>
        </p:spPr>
      </p:pic>
      <p:sp>
        <p:nvSpPr>
          <p:cNvPr id="2" name="Marcador de número de diapositiva 1">
            <a:extLst>
              <a:ext uri="{FF2B5EF4-FFF2-40B4-BE49-F238E27FC236}">
                <a16:creationId xmlns:a16="http://schemas.microsoft.com/office/drawing/2014/main" id="{C1454F84-FD6C-409E-F40E-0165F3BD42A4}"/>
              </a:ext>
            </a:extLst>
          </p:cNvPr>
          <p:cNvSpPr>
            <a:spLocks noGrp="1"/>
          </p:cNvSpPr>
          <p:nvPr>
            <p:ph type="sldNum" sz="quarter" idx="12"/>
          </p:nvPr>
        </p:nvSpPr>
        <p:spPr/>
        <p:txBody>
          <a:bodyPr/>
          <a:lstStyle/>
          <a:p>
            <a:fld id="{17A2F33E-5344-4F77-A5AA-3009173103DD}" type="slidenum">
              <a:rPr lang="es-ES" smtClean="0"/>
              <a:t>43</a:t>
            </a:fld>
            <a:endParaRPr lang="es-ES"/>
          </a:p>
        </p:txBody>
      </p:sp>
    </p:spTree>
    <p:extLst>
      <p:ext uri="{BB962C8B-B14F-4D97-AF65-F5344CB8AC3E}">
        <p14:creationId xmlns:p14="http://schemas.microsoft.com/office/powerpoint/2010/main" val="3319548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E4868-1AB1-D305-BA48-69A18E25451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E813983-B34F-DC5E-8B68-12C528D539DB}"/>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890F3C41-A880-2519-FD7F-311B4CC4BC2E}"/>
              </a:ext>
            </a:extLst>
          </p:cNvPr>
          <p:cNvPicPr>
            <a:picLocks noChangeAspect="1"/>
          </p:cNvPicPr>
          <p:nvPr/>
        </p:nvPicPr>
        <p:blipFill>
          <a:blip r:embed="rId2"/>
          <a:stretch>
            <a:fillRect/>
          </a:stretch>
        </p:blipFill>
        <p:spPr>
          <a:xfrm>
            <a:off x="689811" y="1095375"/>
            <a:ext cx="10186736" cy="4667250"/>
          </a:xfrm>
          <a:prstGeom prst="rect">
            <a:avLst/>
          </a:prstGeom>
        </p:spPr>
      </p:pic>
      <p:sp>
        <p:nvSpPr>
          <p:cNvPr id="4" name="Marcador de número de diapositiva 3">
            <a:extLst>
              <a:ext uri="{FF2B5EF4-FFF2-40B4-BE49-F238E27FC236}">
                <a16:creationId xmlns:a16="http://schemas.microsoft.com/office/drawing/2014/main" id="{859DAA2B-56CD-E529-DE1F-2D787CD495AA}"/>
              </a:ext>
            </a:extLst>
          </p:cNvPr>
          <p:cNvSpPr>
            <a:spLocks noGrp="1"/>
          </p:cNvSpPr>
          <p:nvPr>
            <p:ph type="sldNum" sz="quarter" idx="12"/>
          </p:nvPr>
        </p:nvSpPr>
        <p:spPr/>
        <p:txBody>
          <a:bodyPr/>
          <a:lstStyle/>
          <a:p>
            <a:fld id="{17A2F33E-5344-4F77-A5AA-3009173103DD}" type="slidenum">
              <a:rPr lang="es-ES" smtClean="0"/>
              <a:t>44</a:t>
            </a:fld>
            <a:endParaRPr lang="es-ES"/>
          </a:p>
        </p:txBody>
      </p:sp>
    </p:spTree>
    <p:extLst>
      <p:ext uri="{BB962C8B-B14F-4D97-AF65-F5344CB8AC3E}">
        <p14:creationId xmlns:p14="http://schemas.microsoft.com/office/powerpoint/2010/main" val="344685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E3AF03-FFE0-1F2E-0CC8-F5B78F81345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985CA75-ED36-E68B-3485-A9466F290FFB}"/>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0A7743D9-FEBC-0417-53B6-4335F4457DC1}"/>
              </a:ext>
            </a:extLst>
          </p:cNvPr>
          <p:cNvPicPr>
            <a:picLocks noChangeAspect="1"/>
          </p:cNvPicPr>
          <p:nvPr/>
        </p:nvPicPr>
        <p:blipFill>
          <a:blip r:embed="rId3"/>
          <a:stretch>
            <a:fillRect/>
          </a:stretch>
        </p:blipFill>
        <p:spPr>
          <a:xfrm>
            <a:off x="1922295" y="728662"/>
            <a:ext cx="7096125" cy="5400675"/>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593F4399-37EB-432C-F082-DAA10CE70E7C}"/>
              </a:ext>
            </a:extLst>
          </p:cNvPr>
          <p:cNvSpPr>
            <a:spLocks noGrp="1"/>
          </p:cNvSpPr>
          <p:nvPr>
            <p:ph type="sldNum" sz="quarter" idx="12"/>
          </p:nvPr>
        </p:nvSpPr>
        <p:spPr/>
        <p:txBody>
          <a:bodyPr/>
          <a:lstStyle/>
          <a:p>
            <a:fld id="{17A2F33E-5344-4F77-A5AA-3009173103DD}" type="slidenum">
              <a:rPr lang="es-ES" smtClean="0"/>
              <a:t>45</a:t>
            </a:fld>
            <a:endParaRPr lang="es-ES"/>
          </a:p>
        </p:txBody>
      </p:sp>
    </p:spTree>
    <p:extLst>
      <p:ext uri="{BB962C8B-B14F-4D97-AF65-F5344CB8AC3E}">
        <p14:creationId xmlns:p14="http://schemas.microsoft.com/office/powerpoint/2010/main" val="1974579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94545-9717-D4F2-D092-454CD3A6C543}"/>
              </a:ext>
            </a:extLst>
          </p:cNvPr>
          <p:cNvSpPr>
            <a:spLocks noGrp="1"/>
          </p:cNvSpPr>
          <p:nvPr>
            <p:ph type="title"/>
          </p:nvPr>
        </p:nvSpPr>
        <p:spPr/>
        <p:txBody>
          <a:bodyPr/>
          <a:lstStyle/>
          <a:p>
            <a:r>
              <a:rPr lang="en-CA" dirty="0" err="1"/>
              <a:t>Repositorio</a:t>
            </a:r>
            <a:r>
              <a:rPr lang="en-CA" dirty="0"/>
              <a:t> </a:t>
            </a:r>
            <a:r>
              <a:rPr lang="en-CA" dirty="0" err="1"/>
              <a:t>freeCodeCamp</a:t>
            </a:r>
            <a:endParaRPr lang="es-ES" dirty="0"/>
          </a:p>
        </p:txBody>
      </p:sp>
      <p:pic>
        <p:nvPicPr>
          <p:cNvPr id="5" name="Marcador de contenido 4">
            <a:extLst>
              <a:ext uri="{FF2B5EF4-FFF2-40B4-BE49-F238E27FC236}">
                <a16:creationId xmlns:a16="http://schemas.microsoft.com/office/drawing/2014/main" id="{4F4E540F-691A-24CD-B7DA-D1ECD00EEA09}"/>
              </a:ext>
            </a:extLst>
          </p:cNvPr>
          <p:cNvPicPr>
            <a:picLocks noGrp="1" noChangeAspect="1"/>
          </p:cNvPicPr>
          <p:nvPr>
            <p:ph idx="1"/>
          </p:nvPr>
        </p:nvPicPr>
        <p:blipFill>
          <a:blip r:embed="rId3"/>
          <a:stretch>
            <a:fillRect/>
          </a:stretch>
        </p:blipFill>
        <p:spPr>
          <a:xfrm>
            <a:off x="838200" y="1690688"/>
            <a:ext cx="7735712" cy="4351338"/>
          </a:xfrm>
          <a:ln>
            <a:solidFill>
              <a:schemeClr val="accent1"/>
            </a:solidFill>
          </a:ln>
        </p:spPr>
      </p:pic>
      <p:sp>
        <p:nvSpPr>
          <p:cNvPr id="3" name="Marcador de número de diapositiva 2">
            <a:extLst>
              <a:ext uri="{FF2B5EF4-FFF2-40B4-BE49-F238E27FC236}">
                <a16:creationId xmlns:a16="http://schemas.microsoft.com/office/drawing/2014/main" id="{78A68118-9B8D-6387-2C81-EA822C4D39AC}"/>
              </a:ext>
            </a:extLst>
          </p:cNvPr>
          <p:cNvSpPr>
            <a:spLocks noGrp="1"/>
          </p:cNvSpPr>
          <p:nvPr>
            <p:ph type="sldNum" sz="quarter" idx="12"/>
          </p:nvPr>
        </p:nvSpPr>
        <p:spPr/>
        <p:txBody>
          <a:bodyPr/>
          <a:lstStyle/>
          <a:p>
            <a:fld id="{17A2F33E-5344-4F77-A5AA-3009173103DD}" type="slidenum">
              <a:rPr lang="es-ES" smtClean="0"/>
              <a:t>46</a:t>
            </a:fld>
            <a:endParaRPr lang="es-ES"/>
          </a:p>
        </p:txBody>
      </p:sp>
      <p:sp>
        <p:nvSpPr>
          <p:cNvPr id="8" name="Rectángulo 7">
            <a:extLst>
              <a:ext uri="{FF2B5EF4-FFF2-40B4-BE49-F238E27FC236}">
                <a16:creationId xmlns:a16="http://schemas.microsoft.com/office/drawing/2014/main" id="{4163A767-D690-46A6-B152-02C2785B0EA1}"/>
              </a:ext>
            </a:extLst>
          </p:cNvPr>
          <p:cNvSpPr/>
          <p:nvPr/>
        </p:nvSpPr>
        <p:spPr>
          <a:xfrm>
            <a:off x="1636295" y="2823411"/>
            <a:ext cx="1363579" cy="417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A2B4312-8403-4CA4-A427-A582F6E9D919}"/>
              </a:ext>
            </a:extLst>
          </p:cNvPr>
          <p:cNvSpPr/>
          <p:nvPr/>
        </p:nvSpPr>
        <p:spPr>
          <a:xfrm>
            <a:off x="1636295" y="3641558"/>
            <a:ext cx="2534652" cy="288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0E1617A5-29AC-4603-9F21-8493A5BD3E58}"/>
              </a:ext>
            </a:extLst>
          </p:cNvPr>
          <p:cNvSpPr/>
          <p:nvPr/>
        </p:nvSpPr>
        <p:spPr>
          <a:xfrm>
            <a:off x="6096000" y="2823411"/>
            <a:ext cx="673768" cy="417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9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290E7-CD51-4F72-B95F-B3CA2379A038}"/>
              </a:ext>
            </a:extLst>
          </p:cNvPr>
          <p:cNvSpPr>
            <a:spLocks noGrp="1"/>
          </p:cNvSpPr>
          <p:nvPr>
            <p:ph type="title"/>
          </p:nvPr>
        </p:nvSpPr>
        <p:spPr/>
        <p:txBody>
          <a:bodyPr/>
          <a:lstStyle/>
          <a:p>
            <a:r>
              <a:rPr lang="en-US" dirty="0" err="1"/>
              <a:t>Actualizar</a:t>
            </a:r>
            <a:r>
              <a:rPr lang="en-US" dirty="0"/>
              <a:t> </a:t>
            </a:r>
            <a:r>
              <a:rPr lang="en-US" dirty="0" err="1"/>
              <a:t>repositorio</a:t>
            </a:r>
            <a:r>
              <a:rPr lang="en-US" dirty="0"/>
              <a:t> </a:t>
            </a:r>
            <a:r>
              <a:rPr lang="en-US" dirty="0" err="1"/>
              <a:t>bifurcado</a:t>
            </a:r>
            <a:endParaRPr lang="es-ES" dirty="0"/>
          </a:p>
        </p:txBody>
      </p:sp>
      <p:sp>
        <p:nvSpPr>
          <p:cNvPr id="4" name="Marcador de número de diapositiva 3">
            <a:extLst>
              <a:ext uri="{FF2B5EF4-FFF2-40B4-BE49-F238E27FC236}">
                <a16:creationId xmlns:a16="http://schemas.microsoft.com/office/drawing/2014/main" id="{495ED4F3-EDEE-4F52-8D8C-4D5A4196461B}"/>
              </a:ext>
            </a:extLst>
          </p:cNvPr>
          <p:cNvSpPr>
            <a:spLocks noGrp="1"/>
          </p:cNvSpPr>
          <p:nvPr>
            <p:ph type="sldNum" sz="quarter" idx="12"/>
          </p:nvPr>
        </p:nvSpPr>
        <p:spPr/>
        <p:txBody>
          <a:bodyPr/>
          <a:lstStyle/>
          <a:p>
            <a:fld id="{17A2F33E-5344-4F77-A5AA-3009173103DD}" type="slidenum">
              <a:rPr lang="es-ES" smtClean="0"/>
              <a:t>47</a:t>
            </a:fld>
            <a:endParaRPr lang="es-ES"/>
          </a:p>
        </p:txBody>
      </p:sp>
      <p:sp>
        <p:nvSpPr>
          <p:cNvPr id="7" name="Marcador de contenido 6">
            <a:extLst>
              <a:ext uri="{FF2B5EF4-FFF2-40B4-BE49-F238E27FC236}">
                <a16:creationId xmlns:a16="http://schemas.microsoft.com/office/drawing/2014/main" id="{56AAB8C9-4FC7-4E34-8546-8627E1A5B854}"/>
              </a:ext>
            </a:extLst>
          </p:cNvPr>
          <p:cNvSpPr>
            <a:spLocks noGrp="1"/>
          </p:cNvSpPr>
          <p:nvPr>
            <p:ph idx="1"/>
          </p:nvPr>
        </p:nvSpPr>
        <p:spPr>
          <a:xfrm>
            <a:off x="838200" y="1825625"/>
            <a:ext cx="5514474" cy="4351338"/>
          </a:xfrm>
        </p:spPr>
        <p:txBody>
          <a:bodyPr/>
          <a:lstStyle/>
          <a:p>
            <a:pPr marL="0" indent="0" algn="just">
              <a:buNone/>
            </a:pPr>
            <a:r>
              <a:rPr lang="en-US" dirty="0"/>
              <a:t>Si se </a:t>
            </a:r>
            <a:r>
              <a:rPr lang="en-US" dirty="0" err="1"/>
              <a:t>realizan</a:t>
            </a:r>
            <a:r>
              <a:rPr lang="en-US" dirty="0"/>
              <a:t> </a:t>
            </a:r>
            <a:r>
              <a:rPr lang="en-US" dirty="0" err="1"/>
              <a:t>cambios</a:t>
            </a:r>
            <a:r>
              <a:rPr lang="en-US" dirty="0"/>
              <a:t> </a:t>
            </a:r>
            <a:r>
              <a:rPr lang="en-US" dirty="0" err="1"/>
              <a:t>en</a:t>
            </a:r>
            <a:r>
              <a:rPr lang="en-US" dirty="0"/>
              <a:t> el </a:t>
            </a:r>
            <a:r>
              <a:rPr lang="en-US" dirty="0" err="1"/>
              <a:t>repositorio</a:t>
            </a:r>
            <a:r>
              <a:rPr lang="en-US" dirty="0"/>
              <a:t> original , es </a:t>
            </a:r>
            <a:r>
              <a:rPr lang="en-US" dirty="0" err="1"/>
              <a:t>necesario</a:t>
            </a:r>
            <a:r>
              <a:rPr lang="en-US" dirty="0"/>
              <a:t> </a:t>
            </a:r>
            <a:r>
              <a:rPr lang="en-US" dirty="0" err="1"/>
              <a:t>actualizar</a:t>
            </a:r>
            <a:r>
              <a:rPr lang="en-US" dirty="0"/>
              <a:t> </a:t>
            </a:r>
            <a:r>
              <a:rPr lang="en-US" dirty="0" err="1"/>
              <a:t>nuestro</a:t>
            </a:r>
            <a:r>
              <a:rPr lang="en-US" dirty="0"/>
              <a:t> </a:t>
            </a:r>
            <a:r>
              <a:rPr lang="en-US" dirty="0" err="1"/>
              <a:t>repositorio</a:t>
            </a:r>
            <a:r>
              <a:rPr lang="en-US" dirty="0"/>
              <a:t> </a:t>
            </a:r>
            <a:r>
              <a:rPr lang="en-US" dirty="0" err="1"/>
              <a:t>bifurcado</a:t>
            </a:r>
            <a:r>
              <a:rPr lang="en-US" dirty="0"/>
              <a:t>. </a:t>
            </a:r>
            <a:r>
              <a:rPr lang="en-US" dirty="0" err="1"/>
              <a:t>Debemos</a:t>
            </a:r>
            <a:r>
              <a:rPr lang="en-US" dirty="0"/>
              <a:t> </a:t>
            </a:r>
            <a:r>
              <a:rPr lang="en-US" dirty="0" err="1"/>
              <a:t>tener</a:t>
            </a:r>
            <a:r>
              <a:rPr lang="en-US" dirty="0"/>
              <a:t> </a:t>
            </a:r>
            <a:r>
              <a:rPr lang="en-US" dirty="0" err="1"/>
              <a:t>en</a:t>
            </a:r>
            <a:r>
              <a:rPr lang="en-US" dirty="0"/>
              <a:t> </a:t>
            </a:r>
            <a:r>
              <a:rPr lang="en-US" dirty="0" err="1"/>
              <a:t>cuenta</a:t>
            </a:r>
            <a:r>
              <a:rPr lang="en-US" dirty="0"/>
              <a:t> que solo se le </a:t>
            </a:r>
            <a:r>
              <a:rPr lang="en-US" dirty="0" err="1"/>
              <a:t>puede</a:t>
            </a:r>
            <a:r>
              <a:rPr lang="en-US" dirty="0"/>
              <a:t> </a:t>
            </a:r>
            <a:r>
              <a:rPr lang="en-US" dirty="0" err="1"/>
              <a:t>hacer</a:t>
            </a:r>
            <a:r>
              <a:rPr lang="en-US" dirty="0"/>
              <a:t> fork a un </a:t>
            </a:r>
            <a:r>
              <a:rPr lang="en-US" dirty="0" err="1"/>
              <a:t>repositorio</a:t>
            </a:r>
            <a:r>
              <a:rPr lang="en-US" dirty="0"/>
              <a:t> una sola </a:t>
            </a:r>
            <a:r>
              <a:rPr lang="en-US" dirty="0" err="1"/>
              <a:t>vez</a:t>
            </a:r>
            <a:r>
              <a:rPr lang="en-US" dirty="0"/>
              <a:t>. Por tanto </a:t>
            </a:r>
            <a:r>
              <a:rPr lang="en-US" dirty="0" err="1"/>
              <a:t>si</a:t>
            </a:r>
            <a:r>
              <a:rPr lang="en-US" dirty="0"/>
              <a:t> </a:t>
            </a:r>
            <a:r>
              <a:rPr lang="en-US" dirty="0" err="1"/>
              <a:t>queremos</a:t>
            </a:r>
            <a:r>
              <a:rPr lang="en-US" dirty="0"/>
              <a:t> </a:t>
            </a:r>
            <a:r>
              <a:rPr lang="en-US" dirty="0" err="1"/>
              <a:t>actualizar</a:t>
            </a:r>
            <a:r>
              <a:rPr lang="en-US" dirty="0"/>
              <a:t> </a:t>
            </a:r>
            <a:r>
              <a:rPr lang="en-US" dirty="0" err="1"/>
              <a:t>nuestro</a:t>
            </a:r>
            <a:r>
              <a:rPr lang="en-US" dirty="0"/>
              <a:t> </a:t>
            </a:r>
            <a:r>
              <a:rPr lang="en-US" dirty="0" err="1"/>
              <a:t>respositorio</a:t>
            </a:r>
            <a:r>
              <a:rPr lang="en-US" dirty="0"/>
              <a:t> </a:t>
            </a:r>
            <a:r>
              <a:rPr lang="en-US" dirty="0" err="1"/>
              <a:t>bifurcado</a:t>
            </a:r>
            <a:r>
              <a:rPr lang="en-US" dirty="0"/>
              <a:t> con </a:t>
            </a:r>
            <a:r>
              <a:rPr lang="en-US" dirty="0" err="1"/>
              <a:t>respecto</a:t>
            </a:r>
            <a:r>
              <a:rPr lang="en-US" dirty="0"/>
              <a:t> al original </a:t>
            </a:r>
            <a:r>
              <a:rPr lang="en-US" dirty="0" err="1"/>
              <a:t>debemos</a:t>
            </a:r>
            <a:r>
              <a:rPr lang="en-US" dirty="0"/>
              <a:t> </a:t>
            </a:r>
            <a:r>
              <a:rPr lang="en-US" dirty="0" err="1"/>
              <a:t>usar</a:t>
            </a:r>
            <a:r>
              <a:rPr lang="en-US" dirty="0"/>
              <a:t> la  </a:t>
            </a:r>
            <a:r>
              <a:rPr lang="en-US" dirty="0" err="1"/>
              <a:t>opci</a:t>
            </a:r>
            <a:r>
              <a:rPr lang="es-ES" dirty="0" err="1"/>
              <a:t>ón</a:t>
            </a:r>
            <a:r>
              <a:rPr lang="en-US" dirty="0"/>
              <a:t> Sync fork  y </a:t>
            </a:r>
            <a:r>
              <a:rPr lang="en-US" dirty="0" err="1"/>
              <a:t>seleccionar</a:t>
            </a:r>
            <a:r>
              <a:rPr lang="en-US" dirty="0"/>
              <a:t> Update branch.</a:t>
            </a:r>
            <a:endParaRPr lang="es-ES" dirty="0"/>
          </a:p>
        </p:txBody>
      </p:sp>
      <p:pic>
        <p:nvPicPr>
          <p:cNvPr id="8" name="Imagen 7">
            <a:extLst>
              <a:ext uri="{FF2B5EF4-FFF2-40B4-BE49-F238E27FC236}">
                <a16:creationId xmlns:a16="http://schemas.microsoft.com/office/drawing/2014/main" id="{D46F9753-C209-4A6B-8047-84E09A4F25FC}"/>
              </a:ext>
            </a:extLst>
          </p:cNvPr>
          <p:cNvPicPr>
            <a:picLocks noChangeAspect="1"/>
          </p:cNvPicPr>
          <p:nvPr/>
        </p:nvPicPr>
        <p:blipFill>
          <a:blip r:embed="rId2"/>
          <a:stretch>
            <a:fillRect/>
          </a:stretch>
        </p:blipFill>
        <p:spPr>
          <a:xfrm>
            <a:off x="7405686" y="1555749"/>
            <a:ext cx="3787692" cy="2638425"/>
          </a:xfrm>
          <a:prstGeom prst="rect">
            <a:avLst/>
          </a:prstGeom>
          <a:ln>
            <a:solidFill>
              <a:schemeClr val="accent1"/>
            </a:solidFill>
          </a:ln>
        </p:spPr>
      </p:pic>
      <p:pic>
        <p:nvPicPr>
          <p:cNvPr id="9" name="Imagen 8">
            <a:extLst>
              <a:ext uri="{FF2B5EF4-FFF2-40B4-BE49-F238E27FC236}">
                <a16:creationId xmlns:a16="http://schemas.microsoft.com/office/drawing/2014/main" id="{229669D0-D384-4FDC-B6D0-BE9B89E778E9}"/>
              </a:ext>
            </a:extLst>
          </p:cNvPr>
          <p:cNvPicPr>
            <a:picLocks noChangeAspect="1"/>
          </p:cNvPicPr>
          <p:nvPr/>
        </p:nvPicPr>
        <p:blipFill>
          <a:blip r:embed="rId3"/>
          <a:stretch>
            <a:fillRect/>
          </a:stretch>
        </p:blipFill>
        <p:spPr>
          <a:xfrm>
            <a:off x="7566107" y="4484687"/>
            <a:ext cx="3000375" cy="1581150"/>
          </a:xfrm>
          <a:prstGeom prst="rect">
            <a:avLst/>
          </a:prstGeom>
          <a:ln>
            <a:solidFill>
              <a:schemeClr val="accent1"/>
            </a:solidFill>
          </a:ln>
        </p:spPr>
      </p:pic>
      <p:sp>
        <p:nvSpPr>
          <p:cNvPr id="3" name="Rectángulo 2">
            <a:extLst>
              <a:ext uri="{FF2B5EF4-FFF2-40B4-BE49-F238E27FC236}">
                <a16:creationId xmlns:a16="http://schemas.microsoft.com/office/drawing/2014/main" id="{9076309B-EEE1-4C32-AA3D-1E05EE8ACEA2}"/>
              </a:ext>
            </a:extLst>
          </p:cNvPr>
          <p:cNvSpPr/>
          <p:nvPr/>
        </p:nvSpPr>
        <p:spPr>
          <a:xfrm>
            <a:off x="9906000" y="1690688"/>
            <a:ext cx="1287378" cy="29051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0913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12F5883-4B33-4029-BF99-95384C4AED01}"/>
              </a:ext>
            </a:extLst>
          </p:cNvPr>
          <p:cNvPicPr>
            <a:picLocks noGrp="1" noChangeAspect="1"/>
          </p:cNvPicPr>
          <p:nvPr>
            <p:ph idx="1"/>
          </p:nvPr>
        </p:nvPicPr>
        <p:blipFill>
          <a:blip r:embed="rId3"/>
          <a:stretch>
            <a:fillRect/>
          </a:stretch>
        </p:blipFill>
        <p:spPr>
          <a:xfrm>
            <a:off x="7544052" y="2058791"/>
            <a:ext cx="2943225" cy="2019300"/>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4AC9C75D-AB53-468D-8E6F-C187045ECF9E}"/>
              </a:ext>
            </a:extLst>
          </p:cNvPr>
          <p:cNvSpPr>
            <a:spLocks noGrp="1"/>
          </p:cNvSpPr>
          <p:nvPr>
            <p:ph type="sldNum" sz="quarter" idx="12"/>
          </p:nvPr>
        </p:nvSpPr>
        <p:spPr/>
        <p:txBody>
          <a:bodyPr/>
          <a:lstStyle/>
          <a:p>
            <a:fld id="{17A2F33E-5344-4F77-A5AA-3009173103DD}" type="slidenum">
              <a:rPr lang="es-ES" smtClean="0"/>
              <a:t>48</a:t>
            </a:fld>
            <a:endParaRPr lang="es-ES"/>
          </a:p>
        </p:txBody>
      </p:sp>
      <p:sp>
        <p:nvSpPr>
          <p:cNvPr id="7" name="CuadroTexto 6">
            <a:extLst>
              <a:ext uri="{FF2B5EF4-FFF2-40B4-BE49-F238E27FC236}">
                <a16:creationId xmlns:a16="http://schemas.microsoft.com/office/drawing/2014/main" id="{7F689BD0-2977-4046-ADB6-B5A121CDF8B4}"/>
              </a:ext>
            </a:extLst>
          </p:cNvPr>
          <p:cNvSpPr txBox="1"/>
          <p:nvPr/>
        </p:nvSpPr>
        <p:spPr>
          <a:xfrm>
            <a:off x="838200" y="1892968"/>
            <a:ext cx="6128084" cy="2092881"/>
          </a:xfrm>
          <a:prstGeom prst="rect">
            <a:avLst/>
          </a:prstGeom>
          <a:noFill/>
        </p:spPr>
        <p:txBody>
          <a:bodyPr wrap="square" rtlCol="0">
            <a:spAutoFit/>
          </a:bodyPr>
          <a:lstStyle/>
          <a:p>
            <a:pPr algn="just"/>
            <a:r>
              <a:rPr lang="en-US" sz="2800" dirty="0"/>
              <a:t>Si le </a:t>
            </a:r>
            <a:r>
              <a:rPr lang="en-US" sz="2800" dirty="0" err="1"/>
              <a:t>hemos</a:t>
            </a:r>
            <a:r>
              <a:rPr lang="en-US" sz="2800" dirty="0"/>
              <a:t> </a:t>
            </a:r>
            <a:r>
              <a:rPr lang="en-US" sz="2800" dirty="0" err="1"/>
              <a:t>hecho</a:t>
            </a:r>
            <a:r>
              <a:rPr lang="en-US" sz="2800" dirty="0"/>
              <a:t> </a:t>
            </a:r>
            <a:r>
              <a:rPr lang="en-US" sz="2800" dirty="0" err="1"/>
              <a:t>cambios</a:t>
            </a:r>
            <a:r>
              <a:rPr lang="en-US" sz="2800" dirty="0"/>
              <a:t> a </a:t>
            </a:r>
            <a:r>
              <a:rPr lang="en-US" sz="2800" dirty="0" err="1"/>
              <a:t>nuestra</a:t>
            </a:r>
            <a:r>
              <a:rPr lang="en-US" sz="2800" dirty="0"/>
              <a:t> </a:t>
            </a:r>
            <a:r>
              <a:rPr lang="en-US" sz="2800" dirty="0" err="1"/>
              <a:t>copia</a:t>
            </a:r>
            <a:r>
              <a:rPr lang="en-US" sz="2800" dirty="0"/>
              <a:t> </a:t>
            </a:r>
            <a:r>
              <a:rPr lang="en-US" sz="2800" dirty="0" err="1"/>
              <a:t>bifurcada</a:t>
            </a:r>
            <a:r>
              <a:rPr lang="en-US" sz="2800" dirty="0"/>
              <a:t> </a:t>
            </a:r>
            <a:r>
              <a:rPr lang="en-US" sz="2800" dirty="0" err="1"/>
              <a:t>podemos</a:t>
            </a:r>
            <a:r>
              <a:rPr lang="en-US" sz="2800" dirty="0"/>
              <a:t> </a:t>
            </a:r>
            <a:r>
              <a:rPr lang="en-US" sz="2800" dirty="0" err="1"/>
              <a:t>contribuir</a:t>
            </a:r>
            <a:r>
              <a:rPr lang="en-US" sz="2800" dirty="0"/>
              <a:t>  </a:t>
            </a:r>
            <a:r>
              <a:rPr lang="en-US" sz="2800" dirty="0" err="1"/>
              <a:t>nuestro</a:t>
            </a:r>
            <a:r>
              <a:rPr lang="en-US" sz="2800" dirty="0"/>
              <a:t> </a:t>
            </a:r>
            <a:r>
              <a:rPr lang="en-US" sz="2800" dirty="0" err="1"/>
              <a:t>repositorio</a:t>
            </a:r>
            <a:r>
              <a:rPr lang="en-US" sz="2800" dirty="0"/>
              <a:t> original con un pull </a:t>
            </a:r>
            <a:r>
              <a:rPr lang="en-US" sz="2800" dirty="0" err="1"/>
              <a:t>resquest</a:t>
            </a:r>
            <a:endParaRPr lang="es-ES" sz="2800" dirty="0"/>
          </a:p>
          <a:p>
            <a:endParaRPr lang="es-ES" dirty="0"/>
          </a:p>
        </p:txBody>
      </p:sp>
      <p:sp>
        <p:nvSpPr>
          <p:cNvPr id="9" name="Título 8">
            <a:extLst>
              <a:ext uri="{FF2B5EF4-FFF2-40B4-BE49-F238E27FC236}">
                <a16:creationId xmlns:a16="http://schemas.microsoft.com/office/drawing/2014/main" id="{8EEFBC03-0E5C-4A9A-9DE6-99BAB1945EFB}"/>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33710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D56008-0CC5-4AAE-8687-3C281E97FC8B}"/>
              </a:ext>
            </a:extLst>
          </p:cNvPr>
          <p:cNvSpPr>
            <a:spLocks noGrp="1"/>
          </p:cNvSpPr>
          <p:nvPr>
            <p:ph type="title"/>
          </p:nvPr>
        </p:nvSpPr>
        <p:spPr/>
        <p:txBody>
          <a:bodyPr/>
          <a:lstStyle/>
          <a:p>
            <a:r>
              <a:rPr lang="es-ES" b="1" dirty="0" err="1"/>
              <a:t>Pull</a:t>
            </a:r>
            <a:r>
              <a:rPr lang="es-ES" b="1" dirty="0"/>
              <a:t> </a:t>
            </a:r>
            <a:r>
              <a:rPr lang="es-ES" b="1" dirty="0" err="1"/>
              <a:t>request</a:t>
            </a:r>
            <a:endParaRPr lang="es-ES" b="1" dirty="0"/>
          </a:p>
        </p:txBody>
      </p:sp>
      <p:sp>
        <p:nvSpPr>
          <p:cNvPr id="3" name="Marcador de contenido 2">
            <a:extLst>
              <a:ext uri="{FF2B5EF4-FFF2-40B4-BE49-F238E27FC236}">
                <a16:creationId xmlns:a16="http://schemas.microsoft.com/office/drawing/2014/main" id="{751D51B3-2738-4093-B7A2-F7F2E3BC5FD4}"/>
              </a:ext>
            </a:extLst>
          </p:cNvPr>
          <p:cNvSpPr>
            <a:spLocks noGrp="1"/>
          </p:cNvSpPr>
          <p:nvPr>
            <p:ph idx="1"/>
          </p:nvPr>
        </p:nvSpPr>
        <p:spPr/>
        <p:txBody>
          <a:bodyPr/>
          <a:lstStyle/>
          <a:p>
            <a:r>
              <a:rPr lang="es-ES" dirty="0"/>
              <a:t>Son muy importantes en el mundo de la colaboración de desarrollo de software.</a:t>
            </a:r>
          </a:p>
          <a:p>
            <a:pPr algn="just"/>
            <a:r>
              <a:rPr lang="es-ES" dirty="0"/>
              <a:t>Es una solicitud que realiza el desarrollador a los administradores para combinar los cambios que tiene en su copia  del repositorio original , con el repositorio original del proyecto al cual está contribuyendo.</a:t>
            </a:r>
          </a:p>
          <a:p>
            <a:pPr algn="just"/>
            <a:r>
              <a:rPr lang="es-ES" dirty="0"/>
              <a:t>Los </a:t>
            </a:r>
            <a:r>
              <a:rPr lang="es-ES" dirty="0" err="1"/>
              <a:t>pull</a:t>
            </a:r>
            <a:r>
              <a:rPr lang="es-ES" dirty="0"/>
              <a:t> </a:t>
            </a:r>
            <a:r>
              <a:rPr lang="es-ES" dirty="0" err="1"/>
              <a:t>request</a:t>
            </a:r>
            <a:r>
              <a:rPr lang="es-ES" dirty="0"/>
              <a:t> están estrechamente relacionados con el </a:t>
            </a:r>
            <a:r>
              <a:rPr lang="es-ES" dirty="0" err="1"/>
              <a:t>fork</a:t>
            </a:r>
            <a:r>
              <a:rPr lang="es-ES" dirty="0"/>
              <a:t>.</a:t>
            </a:r>
          </a:p>
          <a:p>
            <a:pPr marL="0" indent="0" algn="just">
              <a:buNone/>
            </a:pPr>
            <a:endParaRPr lang="es-ES" dirty="0"/>
          </a:p>
        </p:txBody>
      </p:sp>
      <p:sp>
        <p:nvSpPr>
          <p:cNvPr id="4" name="Marcador de número de diapositiva 3">
            <a:extLst>
              <a:ext uri="{FF2B5EF4-FFF2-40B4-BE49-F238E27FC236}">
                <a16:creationId xmlns:a16="http://schemas.microsoft.com/office/drawing/2014/main" id="{8B9F34A9-FFD3-4F7C-8EFC-2DB9D0F083B6}"/>
              </a:ext>
            </a:extLst>
          </p:cNvPr>
          <p:cNvSpPr>
            <a:spLocks noGrp="1"/>
          </p:cNvSpPr>
          <p:nvPr>
            <p:ph type="sldNum" sz="quarter" idx="12"/>
          </p:nvPr>
        </p:nvSpPr>
        <p:spPr/>
        <p:txBody>
          <a:bodyPr/>
          <a:lstStyle/>
          <a:p>
            <a:fld id="{17A2F33E-5344-4F77-A5AA-3009173103DD}" type="slidenum">
              <a:rPr lang="es-ES" smtClean="0"/>
              <a:t>49</a:t>
            </a:fld>
            <a:endParaRPr lang="es-ES"/>
          </a:p>
        </p:txBody>
      </p:sp>
    </p:spTree>
    <p:extLst>
      <p:ext uri="{BB962C8B-B14F-4D97-AF65-F5344CB8AC3E}">
        <p14:creationId xmlns:p14="http://schemas.microsoft.com/office/powerpoint/2010/main" val="116958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FD6F8D1D-6991-3467-E9AA-49BD6D72627C}"/>
              </a:ext>
            </a:extLst>
          </p:cNvPr>
          <p:cNvPicPr>
            <a:picLocks noChangeAspect="1"/>
          </p:cNvPicPr>
          <p:nvPr/>
        </p:nvPicPr>
        <p:blipFill>
          <a:blip r:embed="rId3"/>
          <a:stretch>
            <a:fillRect/>
          </a:stretch>
        </p:blipFill>
        <p:spPr>
          <a:xfrm>
            <a:off x="1462087" y="428625"/>
            <a:ext cx="9267825" cy="6000750"/>
          </a:xfrm>
          <a:prstGeom prst="rect">
            <a:avLst/>
          </a:prstGeom>
          <a:ln>
            <a:solidFill>
              <a:schemeClr val="accent1"/>
            </a:solidFill>
          </a:ln>
        </p:spPr>
      </p:pic>
      <p:sp>
        <p:nvSpPr>
          <p:cNvPr id="2" name="Marcador de número de diapositiva 1">
            <a:extLst>
              <a:ext uri="{FF2B5EF4-FFF2-40B4-BE49-F238E27FC236}">
                <a16:creationId xmlns:a16="http://schemas.microsoft.com/office/drawing/2014/main" id="{4A828232-87D5-15BB-CC62-3ED5F52EA9B9}"/>
              </a:ext>
            </a:extLst>
          </p:cNvPr>
          <p:cNvSpPr>
            <a:spLocks noGrp="1"/>
          </p:cNvSpPr>
          <p:nvPr>
            <p:ph type="sldNum" sz="quarter" idx="12"/>
          </p:nvPr>
        </p:nvSpPr>
        <p:spPr/>
        <p:txBody>
          <a:bodyPr/>
          <a:lstStyle/>
          <a:p>
            <a:fld id="{17A2F33E-5344-4F77-A5AA-3009173103DD}" type="slidenum">
              <a:rPr lang="es-ES" smtClean="0"/>
              <a:t>5</a:t>
            </a:fld>
            <a:endParaRPr lang="es-ES"/>
          </a:p>
        </p:txBody>
      </p:sp>
    </p:spTree>
    <p:extLst>
      <p:ext uri="{BB962C8B-B14F-4D97-AF65-F5344CB8AC3E}">
        <p14:creationId xmlns:p14="http://schemas.microsoft.com/office/powerpoint/2010/main" val="739847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E1CFC-B729-48F4-951E-DDC0FAF27AE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1608EF6-534A-4B88-9F84-276B93270F1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346D445-9649-42C9-B588-FB9994782E04}"/>
              </a:ext>
            </a:extLst>
          </p:cNvPr>
          <p:cNvSpPr>
            <a:spLocks noGrp="1"/>
          </p:cNvSpPr>
          <p:nvPr>
            <p:ph type="sldNum" sz="quarter" idx="12"/>
          </p:nvPr>
        </p:nvSpPr>
        <p:spPr/>
        <p:txBody>
          <a:bodyPr/>
          <a:lstStyle/>
          <a:p>
            <a:fld id="{17A2F33E-5344-4F77-A5AA-3009173103DD}" type="slidenum">
              <a:rPr lang="es-ES" smtClean="0"/>
              <a:t>50</a:t>
            </a:fld>
            <a:endParaRPr lang="es-ES" dirty="0"/>
          </a:p>
        </p:txBody>
      </p:sp>
      <p:pic>
        <p:nvPicPr>
          <p:cNvPr id="10" name="Imagen 9">
            <a:extLst>
              <a:ext uri="{FF2B5EF4-FFF2-40B4-BE49-F238E27FC236}">
                <a16:creationId xmlns:a16="http://schemas.microsoft.com/office/drawing/2014/main" id="{06414FE0-91C0-497A-AAC6-6E828A3CA937}"/>
              </a:ext>
            </a:extLst>
          </p:cNvPr>
          <p:cNvPicPr>
            <a:picLocks noChangeAspect="1"/>
          </p:cNvPicPr>
          <p:nvPr/>
        </p:nvPicPr>
        <p:blipFill>
          <a:blip r:embed="rId3"/>
          <a:stretch>
            <a:fillRect/>
          </a:stretch>
        </p:blipFill>
        <p:spPr>
          <a:xfrm>
            <a:off x="452187" y="546100"/>
            <a:ext cx="11029950" cy="5810250"/>
          </a:xfrm>
          <a:prstGeom prst="rect">
            <a:avLst/>
          </a:prstGeom>
        </p:spPr>
      </p:pic>
      <p:pic>
        <p:nvPicPr>
          <p:cNvPr id="12" name="Imagen 11">
            <a:extLst>
              <a:ext uri="{FF2B5EF4-FFF2-40B4-BE49-F238E27FC236}">
                <a16:creationId xmlns:a16="http://schemas.microsoft.com/office/drawing/2014/main" id="{6BD69E42-9194-49C3-B63A-CA4730AF2C4E}"/>
              </a:ext>
            </a:extLst>
          </p:cNvPr>
          <p:cNvPicPr>
            <a:picLocks noChangeAspect="1"/>
          </p:cNvPicPr>
          <p:nvPr/>
        </p:nvPicPr>
        <p:blipFill>
          <a:blip r:embed="rId4"/>
          <a:stretch>
            <a:fillRect/>
          </a:stretch>
        </p:blipFill>
        <p:spPr>
          <a:xfrm>
            <a:off x="8610600" y="4670258"/>
            <a:ext cx="2057400" cy="2362200"/>
          </a:xfrm>
          <a:prstGeom prst="rect">
            <a:avLst/>
          </a:prstGeom>
        </p:spPr>
      </p:pic>
      <p:pic>
        <p:nvPicPr>
          <p:cNvPr id="19" name="Imagen 18">
            <a:extLst>
              <a:ext uri="{FF2B5EF4-FFF2-40B4-BE49-F238E27FC236}">
                <a16:creationId xmlns:a16="http://schemas.microsoft.com/office/drawing/2014/main" id="{631C2A4E-445B-4625-9A39-BB524024F2CD}"/>
              </a:ext>
            </a:extLst>
          </p:cNvPr>
          <p:cNvPicPr>
            <a:picLocks noChangeAspect="1"/>
          </p:cNvPicPr>
          <p:nvPr/>
        </p:nvPicPr>
        <p:blipFill>
          <a:blip r:embed="rId5"/>
          <a:stretch>
            <a:fillRect/>
          </a:stretch>
        </p:blipFill>
        <p:spPr>
          <a:xfrm>
            <a:off x="6195762" y="4535321"/>
            <a:ext cx="5286375" cy="1838325"/>
          </a:xfrm>
          <a:prstGeom prst="rect">
            <a:avLst/>
          </a:prstGeom>
        </p:spPr>
      </p:pic>
      <p:sp>
        <p:nvSpPr>
          <p:cNvPr id="20" name="Rectángulo 19">
            <a:extLst>
              <a:ext uri="{FF2B5EF4-FFF2-40B4-BE49-F238E27FC236}">
                <a16:creationId xmlns:a16="http://schemas.microsoft.com/office/drawing/2014/main" id="{911543C4-25F2-4619-8505-D0C54B0145BB}"/>
              </a:ext>
            </a:extLst>
          </p:cNvPr>
          <p:cNvSpPr/>
          <p:nvPr/>
        </p:nvSpPr>
        <p:spPr>
          <a:xfrm>
            <a:off x="7090611" y="6356350"/>
            <a:ext cx="4263189" cy="676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01929EBD-407D-4186-BF97-79A48EDC3204}"/>
              </a:ext>
            </a:extLst>
          </p:cNvPr>
          <p:cNvSpPr/>
          <p:nvPr/>
        </p:nvSpPr>
        <p:spPr>
          <a:xfrm>
            <a:off x="10106526" y="2566737"/>
            <a:ext cx="561474" cy="5454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A3CBA5EF-1970-4BDE-91FC-822CEE27E3E8}"/>
              </a:ext>
            </a:extLst>
          </p:cNvPr>
          <p:cNvSpPr/>
          <p:nvPr/>
        </p:nvSpPr>
        <p:spPr>
          <a:xfrm>
            <a:off x="4668252" y="4187492"/>
            <a:ext cx="2342148" cy="54743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err="1"/>
              <a:t>Pull</a:t>
            </a:r>
            <a:r>
              <a:rPr lang="es-ES" sz="3200" b="1" dirty="0"/>
              <a:t> </a:t>
            </a:r>
            <a:r>
              <a:rPr lang="es-ES" sz="3200" b="1" dirty="0" err="1"/>
              <a:t>request</a:t>
            </a:r>
            <a:endParaRPr lang="es-ES" sz="3200" b="1" dirty="0"/>
          </a:p>
        </p:txBody>
      </p:sp>
      <p:sp>
        <p:nvSpPr>
          <p:cNvPr id="25" name="Flecha: hacia la izquierda 24">
            <a:extLst>
              <a:ext uri="{FF2B5EF4-FFF2-40B4-BE49-F238E27FC236}">
                <a16:creationId xmlns:a16="http://schemas.microsoft.com/office/drawing/2014/main" id="{B25ACA17-2856-4207-8069-08C83C864062}"/>
              </a:ext>
            </a:extLst>
          </p:cNvPr>
          <p:cNvSpPr/>
          <p:nvPr/>
        </p:nvSpPr>
        <p:spPr>
          <a:xfrm>
            <a:off x="4668252" y="3737811"/>
            <a:ext cx="2213811" cy="288758"/>
          </a:xfrm>
          <a:prstGeom prst="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E3803940-28C9-4E97-917C-9682D48FC8D9}"/>
              </a:ext>
            </a:extLst>
          </p:cNvPr>
          <p:cNvSpPr/>
          <p:nvPr/>
        </p:nvSpPr>
        <p:spPr>
          <a:xfrm>
            <a:off x="4106778" y="2556167"/>
            <a:ext cx="561474" cy="5454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1018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53A75-FA5F-85A4-FF0D-36F8EDA427C5}"/>
              </a:ext>
            </a:extLst>
          </p:cNvPr>
          <p:cNvSpPr>
            <a:spLocks noGrp="1"/>
          </p:cNvSpPr>
          <p:nvPr>
            <p:ph type="title"/>
          </p:nvPr>
        </p:nvSpPr>
        <p:spPr/>
        <p:txBody>
          <a:bodyPr/>
          <a:lstStyle/>
          <a:p>
            <a:r>
              <a:rPr lang="en-CA" dirty="0"/>
              <a:t>Mis </a:t>
            </a:r>
            <a:r>
              <a:rPr lang="en-CA" dirty="0" err="1"/>
              <a:t>repositorios</a:t>
            </a:r>
            <a:endParaRPr lang="es-ES" dirty="0"/>
          </a:p>
        </p:txBody>
      </p:sp>
      <p:sp>
        <p:nvSpPr>
          <p:cNvPr id="4" name="Marcador de contenido 3">
            <a:extLst>
              <a:ext uri="{FF2B5EF4-FFF2-40B4-BE49-F238E27FC236}">
                <a16:creationId xmlns:a16="http://schemas.microsoft.com/office/drawing/2014/main" id="{BEE39685-E550-5B80-95D3-803857F1446C}"/>
              </a:ext>
            </a:extLst>
          </p:cNvPr>
          <p:cNvSpPr>
            <a:spLocks noGrp="1"/>
          </p:cNvSpPr>
          <p:nvPr>
            <p:ph idx="1"/>
          </p:nvPr>
        </p:nvSpPr>
        <p:spPr/>
        <p:txBody>
          <a:bodyPr/>
          <a:lstStyle/>
          <a:p>
            <a:endParaRPr lang="es-ES"/>
          </a:p>
        </p:txBody>
      </p:sp>
      <p:pic>
        <p:nvPicPr>
          <p:cNvPr id="13" name="Imagen 12">
            <a:extLst>
              <a:ext uri="{FF2B5EF4-FFF2-40B4-BE49-F238E27FC236}">
                <a16:creationId xmlns:a16="http://schemas.microsoft.com/office/drawing/2014/main" id="{638258A6-9A4F-4137-B9A1-2832F5D54EF6}"/>
              </a:ext>
            </a:extLst>
          </p:cNvPr>
          <p:cNvPicPr>
            <a:picLocks noChangeAspect="1"/>
          </p:cNvPicPr>
          <p:nvPr/>
        </p:nvPicPr>
        <p:blipFill>
          <a:blip r:embed="rId2"/>
          <a:stretch>
            <a:fillRect/>
          </a:stretch>
        </p:blipFill>
        <p:spPr>
          <a:xfrm>
            <a:off x="95250" y="1690688"/>
            <a:ext cx="12001500" cy="4495800"/>
          </a:xfrm>
          <a:prstGeom prst="rect">
            <a:avLst/>
          </a:prstGeom>
          <a:ln>
            <a:solidFill>
              <a:schemeClr val="accent1"/>
            </a:solidFill>
          </a:ln>
        </p:spPr>
      </p:pic>
      <p:sp>
        <p:nvSpPr>
          <p:cNvPr id="3" name="Marcador de número de diapositiva 2">
            <a:extLst>
              <a:ext uri="{FF2B5EF4-FFF2-40B4-BE49-F238E27FC236}">
                <a16:creationId xmlns:a16="http://schemas.microsoft.com/office/drawing/2014/main" id="{D5CBEAA6-96B7-70CD-8C1B-BC377BFBF963}"/>
              </a:ext>
            </a:extLst>
          </p:cNvPr>
          <p:cNvSpPr>
            <a:spLocks noGrp="1"/>
          </p:cNvSpPr>
          <p:nvPr>
            <p:ph type="sldNum" sz="quarter" idx="12"/>
          </p:nvPr>
        </p:nvSpPr>
        <p:spPr/>
        <p:txBody>
          <a:bodyPr/>
          <a:lstStyle/>
          <a:p>
            <a:fld id="{17A2F33E-5344-4F77-A5AA-3009173103DD}" type="slidenum">
              <a:rPr lang="es-ES" smtClean="0"/>
              <a:t>51</a:t>
            </a:fld>
            <a:endParaRPr lang="es-ES"/>
          </a:p>
        </p:txBody>
      </p:sp>
    </p:spTree>
    <p:extLst>
      <p:ext uri="{BB962C8B-B14F-4D97-AF65-F5344CB8AC3E}">
        <p14:creationId xmlns:p14="http://schemas.microsoft.com/office/powerpoint/2010/main" val="352574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512AD-27FD-E0AD-5841-8F58273CCCC2}"/>
              </a:ext>
            </a:extLst>
          </p:cNvPr>
          <p:cNvSpPr>
            <a:spLocks noGrp="1"/>
          </p:cNvSpPr>
          <p:nvPr>
            <p:ph type="title"/>
          </p:nvPr>
        </p:nvSpPr>
        <p:spPr/>
        <p:txBody>
          <a:bodyPr/>
          <a:lstStyle/>
          <a:p>
            <a:r>
              <a:rPr lang="en-CA" dirty="0" err="1"/>
              <a:t>Trabajar</a:t>
            </a:r>
            <a:r>
              <a:rPr lang="en-CA" dirty="0"/>
              <a:t> </a:t>
            </a:r>
            <a:r>
              <a:rPr lang="en-CA" dirty="0" err="1"/>
              <a:t>en</a:t>
            </a:r>
            <a:r>
              <a:rPr lang="en-CA" dirty="0"/>
              <a:t> </a:t>
            </a:r>
            <a:r>
              <a:rPr lang="en-CA" dirty="0" err="1"/>
              <a:t>equipo</a:t>
            </a:r>
            <a:r>
              <a:rPr lang="en-CA" dirty="0"/>
              <a:t> con GitHub</a:t>
            </a:r>
            <a:endParaRPr lang="es-ES" dirty="0"/>
          </a:p>
        </p:txBody>
      </p:sp>
      <p:pic>
        <p:nvPicPr>
          <p:cNvPr id="9" name="Imagen 8">
            <a:extLst>
              <a:ext uri="{FF2B5EF4-FFF2-40B4-BE49-F238E27FC236}">
                <a16:creationId xmlns:a16="http://schemas.microsoft.com/office/drawing/2014/main" id="{05ED7002-67BB-AB07-AB9C-7489567B8999}"/>
              </a:ext>
            </a:extLst>
          </p:cNvPr>
          <p:cNvPicPr>
            <a:picLocks noChangeAspect="1"/>
          </p:cNvPicPr>
          <p:nvPr/>
        </p:nvPicPr>
        <p:blipFill>
          <a:blip r:embed="rId4"/>
          <a:stretch>
            <a:fillRect/>
          </a:stretch>
        </p:blipFill>
        <p:spPr>
          <a:xfrm>
            <a:off x="1044742" y="1683018"/>
            <a:ext cx="1619250" cy="971550"/>
          </a:xfrm>
          <a:prstGeom prst="rect">
            <a:avLst/>
          </a:prstGeom>
        </p:spPr>
      </p:pic>
      <p:pic>
        <p:nvPicPr>
          <p:cNvPr id="11" name="Imagen 10">
            <a:extLst>
              <a:ext uri="{FF2B5EF4-FFF2-40B4-BE49-F238E27FC236}">
                <a16:creationId xmlns:a16="http://schemas.microsoft.com/office/drawing/2014/main" id="{63F9A49F-3758-6390-7E37-AA88C96C7F0D}"/>
              </a:ext>
            </a:extLst>
          </p:cNvPr>
          <p:cNvPicPr>
            <a:picLocks noChangeAspect="1"/>
          </p:cNvPicPr>
          <p:nvPr/>
        </p:nvPicPr>
        <p:blipFill>
          <a:blip r:embed="rId4"/>
          <a:stretch>
            <a:fillRect/>
          </a:stretch>
        </p:blipFill>
        <p:spPr>
          <a:xfrm>
            <a:off x="1044742" y="2858686"/>
            <a:ext cx="1619250" cy="971550"/>
          </a:xfrm>
          <a:prstGeom prst="rect">
            <a:avLst/>
          </a:prstGeom>
        </p:spPr>
      </p:pic>
      <p:graphicFrame>
        <p:nvGraphicFramePr>
          <p:cNvPr id="17" name="Objeto 16">
            <a:extLst>
              <a:ext uri="{FF2B5EF4-FFF2-40B4-BE49-F238E27FC236}">
                <a16:creationId xmlns:a16="http://schemas.microsoft.com/office/drawing/2014/main" id="{49D8E0EF-580D-3129-65B6-8F3923921DE7}"/>
              </a:ext>
            </a:extLst>
          </p:cNvPr>
          <p:cNvGraphicFramePr>
            <a:graphicFrameLocks noChangeAspect="1"/>
          </p:cNvGraphicFramePr>
          <p:nvPr>
            <p:extLst>
              <p:ext uri="{D42A27DB-BD31-4B8C-83A1-F6EECF244321}">
                <p14:modId xmlns:p14="http://schemas.microsoft.com/office/powerpoint/2010/main" val="1813880997"/>
              </p:ext>
            </p:extLst>
          </p:nvPr>
        </p:nvGraphicFramePr>
        <p:xfrm>
          <a:off x="2832325" y="1727720"/>
          <a:ext cx="2370219" cy="832687"/>
        </p:xfrm>
        <a:graphic>
          <a:graphicData uri="http://schemas.openxmlformats.org/presentationml/2006/ole">
            <mc:AlternateContent xmlns:mc="http://schemas.openxmlformats.org/markup-compatibility/2006">
              <mc:Choice xmlns:v="urn:schemas-microsoft-com:vml" Requires="v">
                <p:oleObj spid="_x0000_s8385" name="Imagen de mapa de bits" r:id="rId5" imgW="1857240" imgH="600120" progId="Paint.Picture">
                  <p:embed/>
                </p:oleObj>
              </mc:Choice>
              <mc:Fallback>
                <p:oleObj name="Imagen de mapa de bits" r:id="rId5" imgW="1857240" imgH="600120" progId="Paint.Picture">
                  <p:embed/>
                  <p:pic>
                    <p:nvPicPr>
                      <p:cNvPr id="0" name=""/>
                      <p:cNvPicPr/>
                      <p:nvPr/>
                    </p:nvPicPr>
                    <p:blipFill>
                      <a:blip r:embed="rId6"/>
                      <a:stretch>
                        <a:fillRect/>
                      </a:stretch>
                    </p:blipFill>
                    <p:spPr>
                      <a:xfrm>
                        <a:off x="2832325" y="1727720"/>
                        <a:ext cx="2370219" cy="832687"/>
                      </a:xfrm>
                      <a:prstGeom prst="rect">
                        <a:avLst/>
                      </a:prstGeom>
                    </p:spPr>
                  </p:pic>
                </p:oleObj>
              </mc:Fallback>
            </mc:AlternateContent>
          </a:graphicData>
        </a:graphic>
      </p:graphicFrame>
      <p:pic>
        <p:nvPicPr>
          <p:cNvPr id="19" name="Imagen 18">
            <a:extLst>
              <a:ext uri="{FF2B5EF4-FFF2-40B4-BE49-F238E27FC236}">
                <a16:creationId xmlns:a16="http://schemas.microsoft.com/office/drawing/2014/main" id="{A5BD6BB3-9A9A-A126-873D-006324388813}"/>
              </a:ext>
            </a:extLst>
          </p:cNvPr>
          <p:cNvPicPr>
            <a:picLocks noChangeAspect="1"/>
          </p:cNvPicPr>
          <p:nvPr/>
        </p:nvPicPr>
        <p:blipFill>
          <a:blip r:embed="rId7"/>
          <a:stretch>
            <a:fillRect/>
          </a:stretch>
        </p:blipFill>
        <p:spPr>
          <a:xfrm>
            <a:off x="2926103" y="2979890"/>
            <a:ext cx="1438275" cy="535740"/>
          </a:xfrm>
          <a:prstGeom prst="rect">
            <a:avLst/>
          </a:prstGeom>
        </p:spPr>
      </p:pic>
      <p:pic>
        <p:nvPicPr>
          <p:cNvPr id="23" name="Imagen 22">
            <a:extLst>
              <a:ext uri="{FF2B5EF4-FFF2-40B4-BE49-F238E27FC236}">
                <a16:creationId xmlns:a16="http://schemas.microsoft.com/office/drawing/2014/main" id="{10D3FBB2-A182-14BF-220B-E3C0AEAD6310}"/>
              </a:ext>
            </a:extLst>
          </p:cNvPr>
          <p:cNvPicPr>
            <a:picLocks noChangeAspect="1"/>
          </p:cNvPicPr>
          <p:nvPr/>
        </p:nvPicPr>
        <p:blipFill>
          <a:blip r:embed="rId8"/>
          <a:stretch>
            <a:fillRect/>
          </a:stretch>
        </p:blipFill>
        <p:spPr>
          <a:xfrm>
            <a:off x="2779297" y="3740392"/>
            <a:ext cx="8373979" cy="2809875"/>
          </a:xfrm>
          <a:prstGeom prst="rect">
            <a:avLst/>
          </a:prstGeom>
          <a:ln>
            <a:solidFill>
              <a:schemeClr val="accent1"/>
            </a:solidFill>
          </a:ln>
        </p:spPr>
      </p:pic>
      <p:sp>
        <p:nvSpPr>
          <p:cNvPr id="24" name="CuadroTexto 23">
            <a:extLst>
              <a:ext uri="{FF2B5EF4-FFF2-40B4-BE49-F238E27FC236}">
                <a16:creationId xmlns:a16="http://schemas.microsoft.com/office/drawing/2014/main" id="{D5448772-7C31-3FC1-C66E-35DA7EB590D3}"/>
              </a:ext>
            </a:extLst>
          </p:cNvPr>
          <p:cNvSpPr txBox="1"/>
          <p:nvPr/>
        </p:nvSpPr>
        <p:spPr>
          <a:xfrm>
            <a:off x="309170" y="4560555"/>
            <a:ext cx="2148280" cy="584775"/>
          </a:xfrm>
          <a:prstGeom prst="rect">
            <a:avLst/>
          </a:prstGeom>
          <a:noFill/>
        </p:spPr>
        <p:txBody>
          <a:bodyPr wrap="none" rtlCol="0">
            <a:spAutoFit/>
          </a:bodyPr>
          <a:lstStyle/>
          <a:p>
            <a:r>
              <a:rPr lang="es-ES" sz="3200" dirty="0"/>
              <a:t>Repositorio</a:t>
            </a:r>
            <a:r>
              <a:rPr lang="es-ES" dirty="0"/>
              <a:t> </a:t>
            </a:r>
          </a:p>
        </p:txBody>
      </p:sp>
      <p:cxnSp>
        <p:nvCxnSpPr>
          <p:cNvPr id="27" name="Conector recto 26">
            <a:extLst>
              <a:ext uri="{FF2B5EF4-FFF2-40B4-BE49-F238E27FC236}">
                <a16:creationId xmlns:a16="http://schemas.microsoft.com/office/drawing/2014/main" id="{6C5D1B56-2FCC-74A1-FE49-E714F56E5E30}"/>
              </a:ext>
            </a:extLst>
          </p:cNvPr>
          <p:cNvCxnSpPr/>
          <p:nvPr/>
        </p:nvCxnSpPr>
        <p:spPr>
          <a:xfrm>
            <a:off x="7202905" y="633663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Es igual a 27">
            <a:extLst>
              <a:ext uri="{FF2B5EF4-FFF2-40B4-BE49-F238E27FC236}">
                <a16:creationId xmlns:a16="http://schemas.microsoft.com/office/drawing/2014/main" id="{63B32CC9-A2C2-6946-5DA1-DB450B5D7D33}"/>
              </a:ext>
            </a:extLst>
          </p:cNvPr>
          <p:cNvSpPr/>
          <p:nvPr/>
        </p:nvSpPr>
        <p:spPr>
          <a:xfrm>
            <a:off x="5370877" y="1997770"/>
            <a:ext cx="1429174" cy="25906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9" name="CuadroTexto 28">
            <a:extLst>
              <a:ext uri="{FF2B5EF4-FFF2-40B4-BE49-F238E27FC236}">
                <a16:creationId xmlns:a16="http://schemas.microsoft.com/office/drawing/2014/main" id="{134243B8-1A5C-F7F6-908E-2552C843F953}"/>
              </a:ext>
            </a:extLst>
          </p:cNvPr>
          <p:cNvSpPr txBox="1"/>
          <p:nvPr/>
        </p:nvSpPr>
        <p:spPr>
          <a:xfrm>
            <a:off x="7055675" y="1887500"/>
            <a:ext cx="1429174" cy="369332"/>
          </a:xfrm>
          <a:prstGeom prst="rect">
            <a:avLst/>
          </a:prstGeom>
          <a:noFill/>
        </p:spPr>
        <p:txBody>
          <a:bodyPr wrap="none" rtlCol="0">
            <a:spAutoFit/>
          </a:bodyPr>
          <a:lstStyle/>
          <a:p>
            <a:r>
              <a:rPr lang="es-ES" dirty="0"/>
              <a:t>PROPIETARIO</a:t>
            </a:r>
          </a:p>
        </p:txBody>
      </p:sp>
      <p:sp>
        <p:nvSpPr>
          <p:cNvPr id="30" name="Es igual a 29">
            <a:extLst>
              <a:ext uri="{FF2B5EF4-FFF2-40B4-BE49-F238E27FC236}">
                <a16:creationId xmlns:a16="http://schemas.microsoft.com/office/drawing/2014/main" id="{2C0A51A4-7C0B-3C38-61E3-5F3CFE91EF31}"/>
              </a:ext>
            </a:extLst>
          </p:cNvPr>
          <p:cNvSpPr/>
          <p:nvPr/>
        </p:nvSpPr>
        <p:spPr>
          <a:xfrm>
            <a:off x="5370877" y="3031806"/>
            <a:ext cx="1429174" cy="25906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1" name="CuadroTexto 30">
            <a:extLst>
              <a:ext uri="{FF2B5EF4-FFF2-40B4-BE49-F238E27FC236}">
                <a16:creationId xmlns:a16="http://schemas.microsoft.com/office/drawing/2014/main" id="{4E94C7AA-FFF1-1CAB-CF96-7E462897E212}"/>
              </a:ext>
            </a:extLst>
          </p:cNvPr>
          <p:cNvSpPr txBox="1"/>
          <p:nvPr/>
        </p:nvSpPr>
        <p:spPr>
          <a:xfrm>
            <a:off x="7062162" y="2921536"/>
            <a:ext cx="1644553" cy="369332"/>
          </a:xfrm>
          <a:prstGeom prst="rect">
            <a:avLst/>
          </a:prstGeom>
          <a:noFill/>
        </p:spPr>
        <p:txBody>
          <a:bodyPr wrap="none" rtlCol="0">
            <a:spAutoFit/>
          </a:bodyPr>
          <a:lstStyle/>
          <a:p>
            <a:r>
              <a:rPr lang="es-ES" dirty="0"/>
              <a:t>COLABORADOR</a:t>
            </a:r>
          </a:p>
        </p:txBody>
      </p:sp>
      <p:sp>
        <p:nvSpPr>
          <p:cNvPr id="3" name="Marcador de número de diapositiva 2">
            <a:extLst>
              <a:ext uri="{FF2B5EF4-FFF2-40B4-BE49-F238E27FC236}">
                <a16:creationId xmlns:a16="http://schemas.microsoft.com/office/drawing/2014/main" id="{ABCB2549-7B02-A0BE-7C2F-E46EBDA99A17}"/>
              </a:ext>
            </a:extLst>
          </p:cNvPr>
          <p:cNvSpPr>
            <a:spLocks noGrp="1"/>
          </p:cNvSpPr>
          <p:nvPr>
            <p:ph type="sldNum" sz="quarter" idx="12"/>
          </p:nvPr>
        </p:nvSpPr>
        <p:spPr/>
        <p:txBody>
          <a:bodyPr/>
          <a:lstStyle/>
          <a:p>
            <a:fld id="{17A2F33E-5344-4F77-A5AA-3009173103DD}" type="slidenum">
              <a:rPr lang="es-ES" smtClean="0"/>
              <a:t>52</a:t>
            </a:fld>
            <a:endParaRPr lang="es-ES"/>
          </a:p>
        </p:txBody>
      </p:sp>
    </p:spTree>
    <p:extLst>
      <p:ext uri="{BB962C8B-B14F-4D97-AF65-F5344CB8AC3E}">
        <p14:creationId xmlns:p14="http://schemas.microsoft.com/office/powerpoint/2010/main" val="66057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C6327-7999-B04E-ED33-FE5398E2EC88}"/>
              </a:ext>
            </a:extLst>
          </p:cNvPr>
          <p:cNvSpPr>
            <a:spLocks noGrp="1"/>
          </p:cNvSpPr>
          <p:nvPr>
            <p:ph type="title"/>
          </p:nvPr>
        </p:nvSpPr>
        <p:spPr/>
        <p:txBody>
          <a:bodyPr/>
          <a:lstStyle/>
          <a:p>
            <a:r>
              <a:rPr lang="es-ES" dirty="0"/>
              <a:t>Usuario marinita2023</a:t>
            </a:r>
          </a:p>
        </p:txBody>
      </p:sp>
      <p:sp>
        <p:nvSpPr>
          <p:cNvPr id="14" name="Marcador de contenido 13">
            <a:extLst>
              <a:ext uri="{FF2B5EF4-FFF2-40B4-BE49-F238E27FC236}">
                <a16:creationId xmlns:a16="http://schemas.microsoft.com/office/drawing/2014/main" id="{78DF3F8A-92A3-3E3B-437F-AEE2F471E113}"/>
              </a:ext>
            </a:extLst>
          </p:cNvPr>
          <p:cNvSpPr>
            <a:spLocks noGrp="1"/>
          </p:cNvSpPr>
          <p:nvPr>
            <p:ph idx="1"/>
          </p:nvPr>
        </p:nvSpPr>
        <p:spPr>
          <a:xfrm>
            <a:off x="838200" y="1523999"/>
            <a:ext cx="10515600" cy="4652963"/>
          </a:xfrm>
        </p:spPr>
        <p:txBody>
          <a:bodyPr/>
          <a:lstStyle/>
          <a:p>
            <a:r>
              <a:rPr lang="es-ES" dirty="0"/>
              <a:t>Navegar hacia el repositorio desde la cuenta de GitHub</a:t>
            </a:r>
          </a:p>
          <a:p>
            <a:endParaRPr lang="es-ES" dirty="0"/>
          </a:p>
          <a:p>
            <a:pPr marL="0" indent="0">
              <a:buNone/>
            </a:pPr>
            <a:endParaRPr lang="es-ES" dirty="0"/>
          </a:p>
          <a:p>
            <a:r>
              <a:rPr lang="es-ES" dirty="0"/>
              <a:t>Realizar una copia del repositorio </a:t>
            </a:r>
          </a:p>
          <a:p>
            <a:endParaRPr lang="es-ES" dirty="0"/>
          </a:p>
          <a:p>
            <a:endParaRPr lang="es-ES" dirty="0"/>
          </a:p>
          <a:p>
            <a:endParaRPr lang="es-ES" dirty="0"/>
          </a:p>
        </p:txBody>
      </p:sp>
      <p:pic>
        <p:nvPicPr>
          <p:cNvPr id="15" name="Imagen 14">
            <a:extLst>
              <a:ext uri="{FF2B5EF4-FFF2-40B4-BE49-F238E27FC236}">
                <a16:creationId xmlns:a16="http://schemas.microsoft.com/office/drawing/2014/main" id="{0A97E6CB-5498-D472-ACED-65D175DCBC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6613" y="1998746"/>
            <a:ext cx="7780923" cy="981075"/>
          </a:xfrm>
          <a:prstGeom prst="rect">
            <a:avLst/>
          </a:prstGeom>
          <a:noFill/>
          <a:ln>
            <a:solidFill>
              <a:schemeClr val="accent1">
                <a:shade val="15000"/>
              </a:schemeClr>
            </a:solidFill>
          </a:ln>
        </p:spPr>
      </p:pic>
      <p:pic>
        <p:nvPicPr>
          <p:cNvPr id="16" name="Imagen 15">
            <a:extLst>
              <a:ext uri="{FF2B5EF4-FFF2-40B4-BE49-F238E27FC236}">
                <a16:creationId xmlns:a16="http://schemas.microsoft.com/office/drawing/2014/main" id="{611B0F62-CCEB-87A8-12CE-3CA2CF12F5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6613" y="3632534"/>
            <a:ext cx="5400040" cy="1162050"/>
          </a:xfrm>
          <a:prstGeom prst="rect">
            <a:avLst/>
          </a:prstGeom>
          <a:noFill/>
          <a:ln>
            <a:solidFill>
              <a:schemeClr val="accent1">
                <a:shade val="15000"/>
              </a:schemeClr>
            </a:solidFill>
          </a:ln>
        </p:spPr>
      </p:pic>
      <p:sp>
        <p:nvSpPr>
          <p:cNvPr id="17" name="Rectángulo 16">
            <a:extLst>
              <a:ext uri="{FF2B5EF4-FFF2-40B4-BE49-F238E27FC236}">
                <a16:creationId xmlns:a16="http://schemas.microsoft.com/office/drawing/2014/main" id="{12CDB847-62F7-2195-44CC-436E214D19CC}"/>
              </a:ext>
            </a:extLst>
          </p:cNvPr>
          <p:cNvSpPr/>
          <p:nvPr/>
        </p:nvSpPr>
        <p:spPr>
          <a:xfrm>
            <a:off x="1379621" y="1998746"/>
            <a:ext cx="2213811" cy="2494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6A33C14D-184D-42A6-6448-1748F525A53D}"/>
              </a:ext>
            </a:extLst>
          </p:cNvPr>
          <p:cNvSpPr/>
          <p:nvPr/>
        </p:nvSpPr>
        <p:spPr>
          <a:xfrm>
            <a:off x="5213684" y="4122821"/>
            <a:ext cx="1372969" cy="1604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Imagen 18">
            <a:extLst>
              <a:ext uri="{FF2B5EF4-FFF2-40B4-BE49-F238E27FC236}">
                <a16:creationId xmlns:a16="http://schemas.microsoft.com/office/drawing/2014/main" id="{A58AD4AC-C74A-B2ED-C5E1-B589FD3332B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91960" y="3537284"/>
            <a:ext cx="5400040" cy="3133090"/>
          </a:xfrm>
          <a:prstGeom prst="rect">
            <a:avLst/>
          </a:prstGeom>
          <a:noFill/>
          <a:ln>
            <a:solidFill>
              <a:schemeClr val="accent1">
                <a:shade val="15000"/>
              </a:schemeClr>
            </a:solidFill>
          </a:ln>
        </p:spPr>
      </p:pic>
      <p:sp>
        <p:nvSpPr>
          <p:cNvPr id="3" name="Marcador de número de diapositiva 2">
            <a:extLst>
              <a:ext uri="{FF2B5EF4-FFF2-40B4-BE49-F238E27FC236}">
                <a16:creationId xmlns:a16="http://schemas.microsoft.com/office/drawing/2014/main" id="{DBD44D40-88D7-828E-090B-7A3EEFDCEED5}"/>
              </a:ext>
            </a:extLst>
          </p:cNvPr>
          <p:cNvSpPr>
            <a:spLocks noGrp="1"/>
          </p:cNvSpPr>
          <p:nvPr>
            <p:ph type="sldNum" sz="quarter" idx="12"/>
          </p:nvPr>
        </p:nvSpPr>
        <p:spPr/>
        <p:txBody>
          <a:bodyPr/>
          <a:lstStyle/>
          <a:p>
            <a:fld id="{17A2F33E-5344-4F77-A5AA-3009173103DD}" type="slidenum">
              <a:rPr lang="es-ES" smtClean="0"/>
              <a:t>53</a:t>
            </a:fld>
            <a:endParaRPr lang="es-ES"/>
          </a:p>
        </p:txBody>
      </p:sp>
    </p:spTree>
    <p:extLst>
      <p:ext uri="{BB962C8B-B14F-4D97-AF65-F5344CB8AC3E}">
        <p14:creationId xmlns:p14="http://schemas.microsoft.com/office/powerpoint/2010/main" val="4269049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D971F3-EBFC-4D91-9FB6-3068D3E50E86}"/>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EFEDBF5F-0392-49D2-80B1-32EDC155B5D3}"/>
              </a:ext>
            </a:extLst>
          </p:cNvPr>
          <p:cNvPicPr>
            <a:picLocks noGrp="1" noChangeAspect="1"/>
          </p:cNvPicPr>
          <p:nvPr>
            <p:ph idx="1"/>
          </p:nvPr>
        </p:nvPicPr>
        <p:blipFill>
          <a:blip r:embed="rId2"/>
          <a:stretch>
            <a:fillRect/>
          </a:stretch>
        </p:blipFill>
        <p:spPr>
          <a:xfrm>
            <a:off x="854241" y="2600921"/>
            <a:ext cx="7781925" cy="2238375"/>
          </a:xfrm>
          <a:prstGeom prst="rect">
            <a:avLst/>
          </a:prstGeom>
          <a:ln>
            <a:solidFill>
              <a:schemeClr val="accent1">
                <a:shade val="15000"/>
              </a:schemeClr>
            </a:solidFill>
          </a:ln>
        </p:spPr>
      </p:pic>
      <p:sp>
        <p:nvSpPr>
          <p:cNvPr id="4" name="Marcador de número de diapositiva 3">
            <a:extLst>
              <a:ext uri="{FF2B5EF4-FFF2-40B4-BE49-F238E27FC236}">
                <a16:creationId xmlns:a16="http://schemas.microsoft.com/office/drawing/2014/main" id="{7B33D772-8C81-42D1-B458-6F2F123B782A}"/>
              </a:ext>
            </a:extLst>
          </p:cNvPr>
          <p:cNvSpPr>
            <a:spLocks noGrp="1"/>
          </p:cNvSpPr>
          <p:nvPr>
            <p:ph type="sldNum" sz="quarter" idx="12"/>
          </p:nvPr>
        </p:nvSpPr>
        <p:spPr/>
        <p:txBody>
          <a:bodyPr/>
          <a:lstStyle/>
          <a:p>
            <a:fld id="{17A2F33E-5344-4F77-A5AA-3009173103DD}" type="slidenum">
              <a:rPr lang="es-ES" smtClean="0"/>
              <a:t>54</a:t>
            </a:fld>
            <a:endParaRPr lang="es-ES"/>
          </a:p>
        </p:txBody>
      </p:sp>
      <p:sp>
        <p:nvSpPr>
          <p:cNvPr id="6" name="CuadroTexto 5">
            <a:extLst>
              <a:ext uri="{FF2B5EF4-FFF2-40B4-BE49-F238E27FC236}">
                <a16:creationId xmlns:a16="http://schemas.microsoft.com/office/drawing/2014/main" id="{B75DED4A-BF85-4957-9EFD-4366C2201699}"/>
              </a:ext>
            </a:extLst>
          </p:cNvPr>
          <p:cNvSpPr txBox="1"/>
          <p:nvPr/>
        </p:nvSpPr>
        <p:spPr>
          <a:xfrm>
            <a:off x="838200" y="912514"/>
            <a:ext cx="10515600" cy="1384995"/>
          </a:xfrm>
          <a:prstGeom prst="rect">
            <a:avLst/>
          </a:prstGeom>
          <a:noFill/>
        </p:spPr>
        <p:txBody>
          <a:bodyPr wrap="square" rtlCol="0">
            <a:spAutoFit/>
          </a:bodyPr>
          <a:lstStyle/>
          <a:p>
            <a:pPr algn="just"/>
            <a:r>
              <a:rPr lang="es-ES" sz="2800" dirty="0"/>
              <a:t>Desde una cuenta de </a:t>
            </a:r>
            <a:r>
              <a:rPr lang="es-ES" sz="2800" dirty="0" err="1"/>
              <a:t>GitHUb</a:t>
            </a:r>
            <a:r>
              <a:rPr lang="es-ES" sz="2800" dirty="0"/>
              <a:t> solo se puede hacer una copia del  repositorio original  una sola vez, si tratamos de hacer una copia  del mismo  repositorio dos veces se muestra el error. </a:t>
            </a:r>
          </a:p>
        </p:txBody>
      </p:sp>
    </p:spTree>
    <p:extLst>
      <p:ext uri="{BB962C8B-B14F-4D97-AF65-F5344CB8AC3E}">
        <p14:creationId xmlns:p14="http://schemas.microsoft.com/office/powerpoint/2010/main" val="3623410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24E40F-CC3A-4774-B313-DE44E9F87654}"/>
              </a:ext>
            </a:extLst>
          </p:cNvPr>
          <p:cNvSpPr>
            <a:spLocks noGrp="1"/>
          </p:cNvSpPr>
          <p:nvPr>
            <p:ph idx="1"/>
          </p:nvPr>
        </p:nvSpPr>
        <p:spPr>
          <a:xfrm>
            <a:off x="838200" y="1507957"/>
            <a:ext cx="10515600" cy="4669005"/>
          </a:xfrm>
        </p:spPr>
        <p:txBody>
          <a:bodyPr/>
          <a:lstStyle/>
          <a:p>
            <a:r>
              <a:rPr lang="es-ES" dirty="0"/>
              <a:t>Copiar la dirección del repositorio</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r>
              <a:rPr lang="es-ES" dirty="0"/>
              <a:t>En nuestra terminal corremos el típico </a:t>
            </a:r>
            <a:r>
              <a:rPr lang="es-ES" dirty="0" err="1"/>
              <a:t>git</a:t>
            </a:r>
            <a:r>
              <a:rPr lang="es-ES" dirty="0"/>
              <a:t> clone</a:t>
            </a:r>
          </a:p>
          <a:p>
            <a:pPr marL="0" indent="0">
              <a:buNone/>
            </a:pPr>
            <a:r>
              <a:rPr lang="es-ES" sz="1800"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clone </a:t>
            </a:r>
            <a:r>
              <a:rPr lang="es-ES" sz="1800" b="1" dirty="0">
                <a:solidFill>
                  <a:prstClr val="black"/>
                </a:solidFill>
                <a:latin typeface="Lucida Console" panose="020B0609040504020204" pitchFamily="49" charset="0"/>
                <a:hlinkClick r:id="rId3"/>
              </a:rPr>
              <a:t>https://github.com/marinita2023/proyecto-javascript.git</a:t>
            </a:r>
            <a:endParaRPr lang="es-ES" sz="1800" b="1" dirty="0">
              <a:solidFill>
                <a:prstClr val="black"/>
              </a:solidFill>
              <a:latin typeface="Lucida Console" panose="020B0609040504020204" pitchFamily="49" charset="0"/>
            </a:endParaRPr>
          </a:p>
          <a:p>
            <a:pPr marL="0" indent="0">
              <a:buNone/>
            </a:pPr>
            <a:endParaRPr lang="es-ES" sz="1800" b="1" dirty="0">
              <a:solidFill>
                <a:prstClr val="black"/>
              </a:solidFill>
              <a:latin typeface="Lucida Console" panose="020B0609040504020204" pitchFamily="49" charset="0"/>
            </a:endParaRPr>
          </a:p>
        </p:txBody>
      </p:sp>
      <p:pic>
        <p:nvPicPr>
          <p:cNvPr id="4" name="Imagen 3">
            <a:extLst>
              <a:ext uri="{FF2B5EF4-FFF2-40B4-BE49-F238E27FC236}">
                <a16:creationId xmlns:a16="http://schemas.microsoft.com/office/drawing/2014/main" id="{6CF5616A-68BE-26DF-42B4-E6EA76759B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1734" y="2151856"/>
            <a:ext cx="5391150" cy="2743200"/>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74A83AD6-6148-CC74-2E3C-583765592EA9}"/>
              </a:ext>
            </a:extLst>
          </p:cNvPr>
          <p:cNvSpPr>
            <a:spLocks noGrp="1"/>
          </p:cNvSpPr>
          <p:nvPr>
            <p:ph type="sldNum" sz="quarter" idx="12"/>
          </p:nvPr>
        </p:nvSpPr>
        <p:spPr/>
        <p:txBody>
          <a:bodyPr/>
          <a:lstStyle/>
          <a:p>
            <a:fld id="{17A2F33E-5344-4F77-A5AA-3009173103DD}" type="slidenum">
              <a:rPr lang="es-ES" smtClean="0"/>
              <a:t>55</a:t>
            </a:fld>
            <a:endParaRPr lang="es-ES"/>
          </a:p>
        </p:txBody>
      </p:sp>
      <p:sp>
        <p:nvSpPr>
          <p:cNvPr id="5" name="CuadroTexto 4">
            <a:extLst>
              <a:ext uri="{FF2B5EF4-FFF2-40B4-BE49-F238E27FC236}">
                <a16:creationId xmlns:a16="http://schemas.microsoft.com/office/drawing/2014/main" id="{C59355A2-A214-40DF-9098-195935A07D0A}"/>
              </a:ext>
            </a:extLst>
          </p:cNvPr>
          <p:cNvSpPr txBox="1"/>
          <p:nvPr/>
        </p:nvSpPr>
        <p:spPr>
          <a:xfrm>
            <a:off x="838200" y="573324"/>
            <a:ext cx="10320389" cy="769441"/>
          </a:xfrm>
          <a:prstGeom prst="rect">
            <a:avLst/>
          </a:prstGeom>
          <a:noFill/>
        </p:spPr>
        <p:txBody>
          <a:bodyPr wrap="none" rtlCol="0">
            <a:spAutoFit/>
          </a:bodyPr>
          <a:lstStyle/>
          <a:p>
            <a:r>
              <a:rPr lang="es-ES" sz="4400" dirty="0"/>
              <a:t>Realizar copia local del repositorio bifurcado</a:t>
            </a:r>
          </a:p>
        </p:txBody>
      </p:sp>
    </p:spTree>
    <p:extLst>
      <p:ext uri="{BB962C8B-B14F-4D97-AF65-F5344CB8AC3E}">
        <p14:creationId xmlns:p14="http://schemas.microsoft.com/office/powerpoint/2010/main" val="2378237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300580-887F-E653-6AEA-435785AABFAA}"/>
              </a:ext>
            </a:extLst>
          </p:cNvPr>
          <p:cNvSpPr>
            <a:spLocks noGrp="1"/>
          </p:cNvSpPr>
          <p:nvPr>
            <p:ph idx="1"/>
          </p:nvPr>
        </p:nvSpPr>
        <p:spPr>
          <a:xfrm>
            <a:off x="838200" y="1155032"/>
            <a:ext cx="10515600" cy="5021931"/>
          </a:xfrm>
        </p:spPr>
        <p:txBody>
          <a:bodyPr/>
          <a:lstStyle/>
          <a:p>
            <a:r>
              <a:rPr lang="es-ES" sz="3200" dirty="0"/>
              <a:t>Realizamos las modificaciones </a:t>
            </a:r>
          </a:p>
          <a:p>
            <a:endParaRPr lang="es-ES" dirty="0"/>
          </a:p>
          <a:p>
            <a:endParaRPr lang="es-ES" dirty="0"/>
          </a:p>
          <a:p>
            <a:endParaRPr lang="es-ES" dirty="0"/>
          </a:p>
          <a:p>
            <a:endParaRPr lang="es-ES" dirty="0"/>
          </a:p>
          <a:p>
            <a:endParaRPr lang="es-ES" dirty="0"/>
          </a:p>
          <a:p>
            <a:r>
              <a:rPr lang="es-ES" sz="3200" dirty="0"/>
              <a:t>Adicionamos el README.md (</a:t>
            </a:r>
            <a:r>
              <a:rPr lang="es-ES" sz="3200" dirty="0" err="1"/>
              <a:t>git</a:t>
            </a:r>
            <a:r>
              <a:rPr lang="es-ES" sz="3200" dirty="0"/>
              <a:t> </a:t>
            </a:r>
            <a:r>
              <a:rPr lang="es-ES" sz="3200" dirty="0" err="1"/>
              <a:t>add</a:t>
            </a:r>
            <a:r>
              <a:rPr lang="es-ES" sz="3200" dirty="0"/>
              <a:t> .)</a:t>
            </a:r>
          </a:p>
          <a:p>
            <a:r>
              <a:rPr lang="es-ES" sz="3200" dirty="0"/>
              <a:t>Realizamos </a:t>
            </a:r>
            <a:r>
              <a:rPr lang="es-ES" sz="3200" dirty="0" err="1"/>
              <a:t>commit</a:t>
            </a:r>
            <a:r>
              <a:rPr lang="es-ES" sz="3200" dirty="0"/>
              <a:t> (</a:t>
            </a:r>
            <a:r>
              <a:rPr lang="es-ES" sz="3200" dirty="0" err="1"/>
              <a:t>git</a:t>
            </a:r>
            <a:r>
              <a:rPr lang="es-ES" sz="3200" dirty="0"/>
              <a:t> </a:t>
            </a:r>
            <a:r>
              <a:rPr lang="es-ES" sz="3200" dirty="0" err="1"/>
              <a:t>commit</a:t>
            </a:r>
            <a:r>
              <a:rPr lang="es-ES" sz="3200" dirty="0"/>
              <a:t> –m </a:t>
            </a:r>
            <a:r>
              <a:rPr lang="en-CA" sz="3200" dirty="0"/>
              <a:t>“</a:t>
            </a:r>
            <a:r>
              <a:rPr lang="en-CA" sz="3200" dirty="0" err="1"/>
              <a:t>Crear</a:t>
            </a:r>
            <a:r>
              <a:rPr lang="en-CA" sz="3200" dirty="0"/>
              <a:t> README.md”</a:t>
            </a:r>
            <a:r>
              <a:rPr lang="es-ES" sz="3200" dirty="0"/>
              <a:t>)</a:t>
            </a:r>
          </a:p>
        </p:txBody>
      </p:sp>
      <p:pic>
        <p:nvPicPr>
          <p:cNvPr id="4" name="Imagen 3">
            <a:extLst>
              <a:ext uri="{FF2B5EF4-FFF2-40B4-BE49-F238E27FC236}">
                <a16:creationId xmlns:a16="http://schemas.microsoft.com/office/drawing/2014/main" id="{394FA894-41EC-9BCF-EF23-A12BCCC66F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4951" y="1961022"/>
            <a:ext cx="5391150" cy="1704975"/>
          </a:xfrm>
          <a:prstGeom prst="rect">
            <a:avLst/>
          </a:prstGeom>
          <a:noFill/>
          <a:ln>
            <a:noFill/>
          </a:ln>
        </p:spPr>
      </p:pic>
      <p:sp>
        <p:nvSpPr>
          <p:cNvPr id="2" name="Marcador de número de diapositiva 1">
            <a:extLst>
              <a:ext uri="{FF2B5EF4-FFF2-40B4-BE49-F238E27FC236}">
                <a16:creationId xmlns:a16="http://schemas.microsoft.com/office/drawing/2014/main" id="{1600CC56-031E-C19C-43ED-6715272B54CC}"/>
              </a:ext>
            </a:extLst>
          </p:cNvPr>
          <p:cNvSpPr>
            <a:spLocks noGrp="1"/>
          </p:cNvSpPr>
          <p:nvPr>
            <p:ph type="sldNum" sz="quarter" idx="12"/>
          </p:nvPr>
        </p:nvSpPr>
        <p:spPr/>
        <p:txBody>
          <a:bodyPr/>
          <a:lstStyle/>
          <a:p>
            <a:fld id="{17A2F33E-5344-4F77-A5AA-3009173103DD}" type="slidenum">
              <a:rPr lang="es-ES" smtClean="0"/>
              <a:t>56</a:t>
            </a:fld>
            <a:endParaRPr lang="es-ES"/>
          </a:p>
        </p:txBody>
      </p:sp>
    </p:spTree>
    <p:extLst>
      <p:ext uri="{BB962C8B-B14F-4D97-AF65-F5344CB8AC3E}">
        <p14:creationId xmlns:p14="http://schemas.microsoft.com/office/powerpoint/2010/main" val="3248741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65BF41-35DF-468E-9D41-338388BB7441}"/>
              </a:ext>
            </a:extLst>
          </p:cNvPr>
          <p:cNvSpPr>
            <a:spLocks noGrp="1"/>
          </p:cNvSpPr>
          <p:nvPr>
            <p:ph idx="1"/>
          </p:nvPr>
        </p:nvSpPr>
        <p:spPr>
          <a:xfrm>
            <a:off x="838200" y="721895"/>
            <a:ext cx="10515600" cy="5455068"/>
          </a:xfrm>
        </p:spPr>
        <p:txBody>
          <a:bodyPr/>
          <a:lstStyle/>
          <a:p>
            <a:r>
              <a:rPr lang="es-ES" dirty="0"/>
              <a:t>Enviar los cambios al repositorio (</a:t>
            </a:r>
            <a:r>
              <a:rPr lang="en-CA" kern="100" dirty="0">
                <a:effectLst/>
                <a:latin typeface="Calibri" panose="020F0502020204030204" pitchFamily="34" charset="0"/>
                <a:ea typeface="Calibri" panose="020F0502020204030204" pitchFamily="34" charset="0"/>
                <a:cs typeface="Times New Roman" panose="02020603050405020304" pitchFamily="18" charset="0"/>
              </a:rPr>
              <a:t>git push  origin master </a:t>
            </a:r>
            <a:r>
              <a:rPr lang="es-ES" dirty="0"/>
              <a:t>)</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pic>
        <p:nvPicPr>
          <p:cNvPr id="4" name="Imagen 3">
            <a:extLst>
              <a:ext uri="{FF2B5EF4-FFF2-40B4-BE49-F238E27FC236}">
                <a16:creationId xmlns:a16="http://schemas.microsoft.com/office/drawing/2014/main" id="{773A267C-661D-1DD0-66E2-550F168E5B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8210" y="1331838"/>
            <a:ext cx="6036779" cy="2117591"/>
          </a:xfrm>
          <a:prstGeom prst="rect">
            <a:avLst/>
          </a:prstGeom>
          <a:noFill/>
          <a:ln>
            <a:noFill/>
          </a:ln>
        </p:spPr>
      </p:pic>
      <p:pic>
        <p:nvPicPr>
          <p:cNvPr id="6" name="Imagen 5">
            <a:extLst>
              <a:ext uri="{FF2B5EF4-FFF2-40B4-BE49-F238E27FC236}">
                <a16:creationId xmlns:a16="http://schemas.microsoft.com/office/drawing/2014/main" id="{6970118F-AA45-8EFB-F001-433DC3D030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8243" y="3689911"/>
            <a:ext cx="5400040" cy="2904490"/>
          </a:xfrm>
          <a:prstGeom prst="rect">
            <a:avLst/>
          </a:prstGeom>
          <a:noFill/>
          <a:ln>
            <a:solidFill>
              <a:schemeClr val="accent1">
                <a:shade val="15000"/>
              </a:schemeClr>
            </a:solidFill>
          </a:ln>
        </p:spPr>
      </p:pic>
      <p:sp>
        <p:nvSpPr>
          <p:cNvPr id="7" name="Rectángulo 6">
            <a:extLst>
              <a:ext uri="{FF2B5EF4-FFF2-40B4-BE49-F238E27FC236}">
                <a16:creationId xmlns:a16="http://schemas.microsoft.com/office/drawing/2014/main" id="{27B7FD16-78A9-C735-2828-D03ECA03A9D2}"/>
              </a:ext>
            </a:extLst>
          </p:cNvPr>
          <p:cNvSpPr/>
          <p:nvPr/>
        </p:nvSpPr>
        <p:spPr>
          <a:xfrm>
            <a:off x="1198210" y="4059372"/>
            <a:ext cx="4897790" cy="2325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En este punto tenemos los cambios en </a:t>
            </a:r>
            <a:r>
              <a:rPr lang="es-ES" sz="2400" b="1" dirty="0"/>
              <a:t>nuestro repositorio local y en GitHub</a:t>
            </a:r>
            <a:r>
              <a:rPr lang="es-ES" sz="2400" dirty="0"/>
              <a:t>,</a:t>
            </a:r>
          </a:p>
          <a:p>
            <a:pPr algn="ctr"/>
            <a:r>
              <a:rPr lang="es-ES" sz="2400" dirty="0"/>
              <a:t>ahora debemos hacer una </a:t>
            </a:r>
            <a:r>
              <a:rPr lang="es-ES" sz="2400" dirty="0" err="1"/>
              <a:t>Pull</a:t>
            </a:r>
            <a:r>
              <a:rPr lang="es-ES" sz="2400" dirty="0"/>
              <a:t> </a:t>
            </a:r>
            <a:r>
              <a:rPr lang="es-ES" sz="2400" dirty="0" err="1"/>
              <a:t>Request</a:t>
            </a:r>
            <a:r>
              <a:rPr lang="es-ES" sz="2400" dirty="0"/>
              <a:t> al repositorio original que fue el que se copió al inicio.</a:t>
            </a:r>
          </a:p>
        </p:txBody>
      </p:sp>
      <p:sp>
        <p:nvSpPr>
          <p:cNvPr id="2" name="Marcador de número de diapositiva 1">
            <a:extLst>
              <a:ext uri="{FF2B5EF4-FFF2-40B4-BE49-F238E27FC236}">
                <a16:creationId xmlns:a16="http://schemas.microsoft.com/office/drawing/2014/main" id="{A3A87314-E82B-F863-4FB6-04911A1240C3}"/>
              </a:ext>
            </a:extLst>
          </p:cNvPr>
          <p:cNvSpPr>
            <a:spLocks noGrp="1"/>
          </p:cNvSpPr>
          <p:nvPr>
            <p:ph type="sldNum" sz="quarter" idx="12"/>
          </p:nvPr>
        </p:nvSpPr>
        <p:spPr/>
        <p:txBody>
          <a:bodyPr/>
          <a:lstStyle/>
          <a:p>
            <a:fld id="{17A2F33E-5344-4F77-A5AA-3009173103DD}" type="slidenum">
              <a:rPr lang="es-ES" smtClean="0"/>
              <a:t>57</a:t>
            </a:fld>
            <a:endParaRPr lang="es-ES"/>
          </a:p>
        </p:txBody>
      </p:sp>
    </p:spTree>
    <p:extLst>
      <p:ext uri="{BB962C8B-B14F-4D97-AF65-F5344CB8AC3E}">
        <p14:creationId xmlns:p14="http://schemas.microsoft.com/office/powerpoint/2010/main" val="377023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C49F78-23D3-81CC-DB99-0A9C7DABE941}"/>
              </a:ext>
            </a:extLst>
          </p:cNvPr>
          <p:cNvSpPr>
            <a:spLocks noGrp="1"/>
          </p:cNvSpPr>
          <p:nvPr>
            <p:ph idx="1"/>
          </p:nvPr>
        </p:nvSpPr>
        <p:spPr>
          <a:xfrm>
            <a:off x="838200" y="721895"/>
            <a:ext cx="10515600" cy="5455067"/>
          </a:xfrm>
        </p:spPr>
        <p:txBody>
          <a:bodyPr/>
          <a:lstStyle/>
          <a:p>
            <a:pPr algn="just"/>
            <a:r>
              <a:rPr lang="es-ES" sz="3200" dirty="0"/>
              <a:t>Vamos en GitHub a nuestro repositorio, y allí veremos que está el </a:t>
            </a:r>
            <a:r>
              <a:rPr lang="es-ES" sz="3200" dirty="0" err="1"/>
              <a:t>commit</a:t>
            </a:r>
            <a:r>
              <a:rPr lang="es-ES" sz="3200" dirty="0"/>
              <a:t> realizado y nos da la opción de </a:t>
            </a:r>
            <a:r>
              <a:rPr lang="es-ES" sz="3200" b="1" dirty="0" err="1"/>
              <a:t>Contribute</a:t>
            </a:r>
            <a:r>
              <a:rPr lang="es-ES" sz="3200" b="1" dirty="0"/>
              <a:t>,</a:t>
            </a:r>
            <a:r>
              <a:rPr lang="es-ES" sz="3200" dirty="0"/>
              <a:t> le damos </a:t>
            </a:r>
            <a:r>
              <a:rPr lang="es-ES" sz="3200" dirty="0" err="1"/>
              <a:t>click</a:t>
            </a:r>
            <a:r>
              <a:rPr lang="es-ES" sz="3200" dirty="0"/>
              <a:t> y se nos desplegará como vemos en la siguiente imagen: </a:t>
            </a:r>
          </a:p>
          <a:p>
            <a:pPr marL="0" indent="0">
              <a:buNone/>
            </a:pPr>
            <a:endParaRPr lang="es-ES" dirty="0"/>
          </a:p>
        </p:txBody>
      </p:sp>
      <p:pic>
        <p:nvPicPr>
          <p:cNvPr id="4" name="Imagen 3">
            <a:extLst>
              <a:ext uri="{FF2B5EF4-FFF2-40B4-BE49-F238E27FC236}">
                <a16:creationId xmlns:a16="http://schemas.microsoft.com/office/drawing/2014/main" id="{3B0D028A-8BCA-20C1-33AA-3DA4F5F86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2168" y="2660983"/>
            <a:ext cx="8603515" cy="3274595"/>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281234E2-AC97-D78C-95A5-FC205768E348}"/>
              </a:ext>
            </a:extLst>
          </p:cNvPr>
          <p:cNvSpPr>
            <a:spLocks noGrp="1"/>
          </p:cNvSpPr>
          <p:nvPr>
            <p:ph type="sldNum" sz="quarter" idx="12"/>
          </p:nvPr>
        </p:nvSpPr>
        <p:spPr/>
        <p:txBody>
          <a:bodyPr/>
          <a:lstStyle/>
          <a:p>
            <a:fld id="{17A2F33E-5344-4F77-A5AA-3009173103DD}" type="slidenum">
              <a:rPr lang="es-ES" smtClean="0"/>
              <a:t>58</a:t>
            </a:fld>
            <a:endParaRPr lang="es-ES"/>
          </a:p>
        </p:txBody>
      </p:sp>
    </p:spTree>
    <p:extLst>
      <p:ext uri="{BB962C8B-B14F-4D97-AF65-F5344CB8AC3E}">
        <p14:creationId xmlns:p14="http://schemas.microsoft.com/office/powerpoint/2010/main" val="3952846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FE9636-AD2A-73B6-6F89-9A031254A656}"/>
              </a:ext>
            </a:extLst>
          </p:cNvPr>
          <p:cNvSpPr>
            <a:spLocks noGrp="1"/>
          </p:cNvSpPr>
          <p:nvPr>
            <p:ph idx="1"/>
          </p:nvPr>
        </p:nvSpPr>
        <p:spPr>
          <a:xfrm>
            <a:off x="838200" y="737937"/>
            <a:ext cx="10515600" cy="5439026"/>
          </a:xfrm>
        </p:spPr>
        <p:txBody>
          <a:bodyPr/>
          <a:lstStyle/>
          <a:p>
            <a:pPr algn="just"/>
            <a:r>
              <a:rPr lang="es-ES" dirty="0"/>
              <a:t>Elegimos </a:t>
            </a:r>
            <a:r>
              <a:rPr lang="es-ES" b="1" dirty="0"/>
              <a:t>Open </a:t>
            </a:r>
            <a:r>
              <a:rPr lang="es-ES" b="1" dirty="0" err="1"/>
              <a:t>pull</a:t>
            </a:r>
            <a:r>
              <a:rPr lang="es-ES" b="1" dirty="0"/>
              <a:t> </a:t>
            </a:r>
            <a:r>
              <a:rPr lang="es-ES" b="1" dirty="0" err="1"/>
              <a:t>request</a:t>
            </a:r>
            <a:r>
              <a:rPr lang="es-ES" b="1" dirty="0"/>
              <a:t> </a:t>
            </a:r>
            <a:r>
              <a:rPr lang="es-ES" dirty="0"/>
              <a:t> y nos abre el automáticamente el repositorio original, ya con la opción de realizar justamente un </a:t>
            </a:r>
            <a:r>
              <a:rPr lang="es-ES" dirty="0" err="1"/>
              <a:t>pull</a:t>
            </a:r>
            <a:r>
              <a:rPr lang="es-ES" dirty="0"/>
              <a:t> </a:t>
            </a:r>
            <a:r>
              <a:rPr lang="es-ES" dirty="0" err="1"/>
              <a:t>request</a:t>
            </a:r>
            <a:r>
              <a:rPr lang="es-ES" dirty="0"/>
              <a:t> (automáticamente compara las ramas </a:t>
            </a:r>
            <a:r>
              <a:rPr lang="es-ES" dirty="0" err="1"/>
              <a:t>main</a:t>
            </a:r>
            <a:r>
              <a:rPr lang="es-ES" dirty="0"/>
              <a:t> de ambos proyecto ve los cambios y nos ofrece enviar una </a:t>
            </a:r>
            <a:r>
              <a:rPr lang="es-ES" dirty="0" err="1"/>
              <a:t>pull</a:t>
            </a:r>
            <a:r>
              <a:rPr lang="es-ES" dirty="0"/>
              <a:t> </a:t>
            </a:r>
            <a:r>
              <a:rPr lang="es-ES" dirty="0" err="1"/>
              <a:t>request</a:t>
            </a:r>
            <a:r>
              <a:rPr lang="es-ES" dirty="0"/>
              <a:t> al dueño original)</a:t>
            </a:r>
          </a:p>
          <a:p>
            <a:endParaRPr lang="es-ES" dirty="0"/>
          </a:p>
        </p:txBody>
      </p:sp>
      <p:pic>
        <p:nvPicPr>
          <p:cNvPr id="4" name="Imagen 3">
            <a:extLst>
              <a:ext uri="{FF2B5EF4-FFF2-40B4-BE49-F238E27FC236}">
                <a16:creationId xmlns:a16="http://schemas.microsoft.com/office/drawing/2014/main" id="{08AB916F-FF05-F5AA-C435-DCADC9A2A4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874" y="2738688"/>
            <a:ext cx="8293768" cy="3742323"/>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12F1A66A-5044-0D5E-26B6-9BACF359B819}"/>
              </a:ext>
            </a:extLst>
          </p:cNvPr>
          <p:cNvSpPr>
            <a:spLocks noGrp="1"/>
          </p:cNvSpPr>
          <p:nvPr>
            <p:ph type="sldNum" sz="quarter" idx="12"/>
          </p:nvPr>
        </p:nvSpPr>
        <p:spPr/>
        <p:txBody>
          <a:bodyPr/>
          <a:lstStyle/>
          <a:p>
            <a:fld id="{17A2F33E-5344-4F77-A5AA-3009173103DD}" type="slidenum">
              <a:rPr lang="es-ES" smtClean="0"/>
              <a:t>59</a:t>
            </a:fld>
            <a:endParaRPr lang="es-ES"/>
          </a:p>
        </p:txBody>
      </p:sp>
      <p:sp>
        <p:nvSpPr>
          <p:cNvPr id="7" name="Rectángulo 6">
            <a:extLst>
              <a:ext uri="{FF2B5EF4-FFF2-40B4-BE49-F238E27FC236}">
                <a16:creationId xmlns:a16="http://schemas.microsoft.com/office/drawing/2014/main" id="{1EF74819-7BA7-4897-ADB3-A21DA9D34DA4}"/>
              </a:ext>
            </a:extLst>
          </p:cNvPr>
          <p:cNvSpPr/>
          <p:nvPr/>
        </p:nvSpPr>
        <p:spPr>
          <a:xfrm>
            <a:off x="1796716" y="3224463"/>
            <a:ext cx="7844589" cy="320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1068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F21FDA-9303-4131-B6A3-83231EE93F53}"/>
              </a:ext>
            </a:extLst>
          </p:cNvPr>
          <p:cNvSpPr>
            <a:spLocks noGrp="1"/>
          </p:cNvSpPr>
          <p:nvPr>
            <p:ph type="title"/>
          </p:nvPr>
        </p:nvSpPr>
        <p:spPr/>
        <p:txBody>
          <a:bodyPr/>
          <a:lstStyle/>
          <a:p>
            <a:r>
              <a:rPr lang="es-ES" b="1" dirty="0"/>
              <a:t>GitHub</a:t>
            </a:r>
          </a:p>
        </p:txBody>
      </p:sp>
      <p:sp>
        <p:nvSpPr>
          <p:cNvPr id="3" name="Marcador de contenido 2">
            <a:extLst>
              <a:ext uri="{FF2B5EF4-FFF2-40B4-BE49-F238E27FC236}">
                <a16:creationId xmlns:a16="http://schemas.microsoft.com/office/drawing/2014/main" id="{94CDADB7-C139-43C8-8C8F-C5F9BC4309D6}"/>
              </a:ext>
            </a:extLst>
          </p:cNvPr>
          <p:cNvSpPr>
            <a:spLocks noGrp="1"/>
          </p:cNvSpPr>
          <p:nvPr>
            <p:ph idx="1"/>
          </p:nvPr>
        </p:nvSpPr>
        <p:spPr/>
        <p:txBody>
          <a:bodyPr>
            <a:normAutofit fontScale="92500" lnSpcReduction="20000"/>
          </a:bodyPr>
          <a:lstStyle/>
          <a:p>
            <a:pPr algn="just"/>
            <a:r>
              <a:rPr lang="es-ES" dirty="0"/>
              <a:t>Permite almacenar esos repositorios del proyecto en el cual estamos trabajando en el servidor de </a:t>
            </a:r>
            <a:r>
              <a:rPr lang="es-ES" dirty="0" err="1"/>
              <a:t>github</a:t>
            </a:r>
            <a:r>
              <a:rPr lang="es-ES" dirty="0"/>
              <a:t>. De esa forma cada uno de los desarrolladores del equipo puede obtener su copia de ese repositorio y también puede enviar sus cambios a la copia central. </a:t>
            </a:r>
          </a:p>
          <a:p>
            <a:pPr algn="just"/>
            <a:r>
              <a:rPr lang="es-ES" dirty="0"/>
              <a:t>Es como una forma de centralizar la información y luego crear copias locales en cada una de las computadoras que lo requieran. Así los desarrolladores pueden trabajar en esas copias locales y obtener los cambios que han realizado otros desarrolladores de forma mucho más rápida.</a:t>
            </a:r>
          </a:p>
          <a:p>
            <a:pPr algn="just"/>
            <a:r>
              <a:rPr lang="es-ES" dirty="0"/>
              <a:t> También se pueden identificar varios conflictos como los que teníamos al combinar o fusionar ramas </a:t>
            </a:r>
            <a:r>
              <a:rPr lang="es-ES" dirty="0" err="1"/>
              <a:t>ramas</a:t>
            </a:r>
            <a:r>
              <a:rPr lang="es-ES" dirty="0"/>
              <a:t> en </a:t>
            </a:r>
            <a:r>
              <a:rPr lang="es-ES" dirty="0" err="1"/>
              <a:t>git</a:t>
            </a:r>
            <a:r>
              <a:rPr lang="es-ES" dirty="0"/>
              <a:t>. Ese tipo de conflicto puede ocurrir también si distintos desarrolladores están trabajado en distintos aspectos de la plataforma y se pueden solucionar rápidamente con GitHub.</a:t>
            </a:r>
          </a:p>
          <a:p>
            <a:endParaRPr lang="es-ES" dirty="0"/>
          </a:p>
        </p:txBody>
      </p:sp>
      <p:sp>
        <p:nvSpPr>
          <p:cNvPr id="4" name="Marcador de número de diapositiva 3">
            <a:extLst>
              <a:ext uri="{FF2B5EF4-FFF2-40B4-BE49-F238E27FC236}">
                <a16:creationId xmlns:a16="http://schemas.microsoft.com/office/drawing/2014/main" id="{E5AAD737-320A-476C-8D79-B1CCF4FACBAA}"/>
              </a:ext>
            </a:extLst>
          </p:cNvPr>
          <p:cNvSpPr>
            <a:spLocks noGrp="1"/>
          </p:cNvSpPr>
          <p:nvPr>
            <p:ph type="sldNum" sz="quarter" idx="12"/>
          </p:nvPr>
        </p:nvSpPr>
        <p:spPr/>
        <p:txBody>
          <a:bodyPr/>
          <a:lstStyle/>
          <a:p>
            <a:fld id="{17A2F33E-5344-4F77-A5AA-3009173103DD}" type="slidenum">
              <a:rPr lang="es-ES" smtClean="0"/>
              <a:t>6</a:t>
            </a:fld>
            <a:endParaRPr lang="es-ES"/>
          </a:p>
        </p:txBody>
      </p:sp>
    </p:spTree>
    <p:extLst>
      <p:ext uri="{BB962C8B-B14F-4D97-AF65-F5344CB8AC3E}">
        <p14:creationId xmlns:p14="http://schemas.microsoft.com/office/powerpoint/2010/main" val="1677475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AFF463-0495-1B2C-0504-AE054ECFC601}"/>
              </a:ext>
            </a:extLst>
          </p:cNvPr>
          <p:cNvSpPr>
            <a:spLocks noGrp="1"/>
          </p:cNvSpPr>
          <p:nvPr>
            <p:ph idx="1"/>
          </p:nvPr>
        </p:nvSpPr>
        <p:spPr>
          <a:xfrm>
            <a:off x="838200" y="994611"/>
            <a:ext cx="10515600" cy="5182352"/>
          </a:xfrm>
        </p:spPr>
        <p:txBody>
          <a:bodyPr/>
          <a:lstStyle/>
          <a:p>
            <a:pPr algn="just">
              <a:buFont typeface="Arial" panose="020B0604020202020204" pitchFamily="34" charset="0"/>
              <a:buChar char="•"/>
            </a:pPr>
            <a:r>
              <a:rPr lang="es-ES" dirty="0"/>
              <a:t>Presionamos el  botón </a:t>
            </a:r>
            <a:r>
              <a:rPr lang="es-ES" b="1" dirty="0" err="1"/>
              <a:t>Create</a:t>
            </a:r>
            <a:r>
              <a:rPr lang="es-ES" b="1" dirty="0"/>
              <a:t> </a:t>
            </a:r>
            <a:r>
              <a:rPr lang="es-ES" b="1" dirty="0" err="1"/>
              <a:t>pull</a:t>
            </a:r>
            <a:r>
              <a:rPr lang="es-ES" b="1" dirty="0"/>
              <a:t> </a:t>
            </a:r>
            <a:r>
              <a:rPr lang="es-ES" b="1" dirty="0" err="1"/>
              <a:t>request</a:t>
            </a:r>
            <a:r>
              <a:rPr lang="es-ES" dirty="0"/>
              <a:t>, nos muestra una pantalla donde le podemos dar un título y una explicación, de hecho puede ser tan completa como gustemos, insertando imágenes y hasta videos explicativos. Luego de explicar todo o dejarlo por defecto confirmamos pulsando en </a:t>
            </a:r>
            <a:r>
              <a:rPr lang="es-ES" b="1" dirty="0" err="1"/>
              <a:t>Create</a:t>
            </a:r>
            <a:r>
              <a:rPr lang="es-ES" b="1" dirty="0"/>
              <a:t> </a:t>
            </a:r>
            <a:r>
              <a:rPr lang="es-ES" b="1" dirty="0" err="1"/>
              <a:t>pull</a:t>
            </a:r>
            <a:r>
              <a:rPr lang="es-ES" b="1" dirty="0"/>
              <a:t> </a:t>
            </a:r>
            <a:r>
              <a:rPr lang="es-ES" b="1" dirty="0" err="1"/>
              <a:t>request</a:t>
            </a:r>
            <a:r>
              <a:rPr lang="es-ES" b="1" dirty="0"/>
              <a:t>.</a:t>
            </a:r>
          </a:p>
          <a:p>
            <a:endParaRPr lang="es-ES" dirty="0"/>
          </a:p>
        </p:txBody>
      </p:sp>
      <p:pic>
        <p:nvPicPr>
          <p:cNvPr id="4" name="Imagen 3">
            <a:extLst>
              <a:ext uri="{FF2B5EF4-FFF2-40B4-BE49-F238E27FC236}">
                <a16:creationId xmlns:a16="http://schemas.microsoft.com/office/drawing/2014/main" id="{D7E0608B-D3FE-1730-4587-AD1C433E08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6614" y="3147512"/>
            <a:ext cx="8117808" cy="3269330"/>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1C7A8FDD-9C29-AF26-B052-F0930AAF40AE}"/>
              </a:ext>
            </a:extLst>
          </p:cNvPr>
          <p:cNvSpPr>
            <a:spLocks noGrp="1"/>
          </p:cNvSpPr>
          <p:nvPr>
            <p:ph type="sldNum" sz="quarter" idx="12"/>
          </p:nvPr>
        </p:nvSpPr>
        <p:spPr/>
        <p:txBody>
          <a:bodyPr/>
          <a:lstStyle/>
          <a:p>
            <a:fld id="{17A2F33E-5344-4F77-A5AA-3009173103DD}" type="slidenum">
              <a:rPr lang="es-ES" smtClean="0"/>
              <a:t>60</a:t>
            </a:fld>
            <a:endParaRPr lang="es-ES"/>
          </a:p>
        </p:txBody>
      </p:sp>
    </p:spTree>
    <p:extLst>
      <p:ext uri="{BB962C8B-B14F-4D97-AF65-F5344CB8AC3E}">
        <p14:creationId xmlns:p14="http://schemas.microsoft.com/office/powerpoint/2010/main" val="2165911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AEB1EE-0CBC-A825-20B4-51FEE4E865DD}"/>
              </a:ext>
            </a:extLst>
          </p:cNvPr>
          <p:cNvSpPr>
            <a:spLocks noGrp="1"/>
          </p:cNvSpPr>
          <p:nvPr>
            <p:ph idx="1"/>
          </p:nvPr>
        </p:nvSpPr>
        <p:spPr/>
        <p:txBody>
          <a:bodyPr/>
          <a:lstStyle/>
          <a:p>
            <a:endParaRPr lang="es-ES" dirty="0"/>
          </a:p>
        </p:txBody>
      </p:sp>
      <p:sp>
        <p:nvSpPr>
          <p:cNvPr id="5" name="Título 4">
            <a:extLst>
              <a:ext uri="{FF2B5EF4-FFF2-40B4-BE49-F238E27FC236}">
                <a16:creationId xmlns:a16="http://schemas.microsoft.com/office/drawing/2014/main" id="{2A1F1E29-CD52-409B-39EB-9A1A409F8C04}"/>
              </a:ext>
            </a:extLst>
          </p:cNvPr>
          <p:cNvSpPr>
            <a:spLocks noGrp="1"/>
          </p:cNvSpPr>
          <p:nvPr>
            <p:ph type="title"/>
          </p:nvPr>
        </p:nvSpPr>
        <p:spPr/>
        <p:txBody>
          <a:bodyPr/>
          <a:lstStyle/>
          <a:p>
            <a:r>
              <a:rPr lang="es-ES" dirty="0"/>
              <a:t>Ingresando a </a:t>
            </a:r>
            <a:r>
              <a:rPr lang="es-ES" dirty="0" err="1"/>
              <a:t>Github</a:t>
            </a:r>
            <a:r>
              <a:rPr lang="es-ES" dirty="0"/>
              <a:t> desde la cuenta del dueño del repositorio</a:t>
            </a:r>
          </a:p>
        </p:txBody>
      </p:sp>
      <p:pic>
        <p:nvPicPr>
          <p:cNvPr id="6" name="Imagen 5">
            <a:extLst>
              <a:ext uri="{FF2B5EF4-FFF2-40B4-BE49-F238E27FC236}">
                <a16:creationId xmlns:a16="http://schemas.microsoft.com/office/drawing/2014/main" id="{0AFC149F-E228-7EC7-8764-62C95ED862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9224712" cy="3756360"/>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838E79DB-486E-0719-CF78-145052D64DA7}"/>
              </a:ext>
            </a:extLst>
          </p:cNvPr>
          <p:cNvSpPr>
            <a:spLocks noGrp="1"/>
          </p:cNvSpPr>
          <p:nvPr>
            <p:ph type="sldNum" sz="quarter" idx="12"/>
          </p:nvPr>
        </p:nvSpPr>
        <p:spPr/>
        <p:txBody>
          <a:bodyPr/>
          <a:lstStyle/>
          <a:p>
            <a:fld id="{17A2F33E-5344-4F77-A5AA-3009173103DD}" type="slidenum">
              <a:rPr lang="es-ES" smtClean="0"/>
              <a:t>61</a:t>
            </a:fld>
            <a:endParaRPr lang="es-ES"/>
          </a:p>
        </p:txBody>
      </p:sp>
      <p:sp>
        <p:nvSpPr>
          <p:cNvPr id="7" name="Rectángulo 6">
            <a:extLst>
              <a:ext uri="{FF2B5EF4-FFF2-40B4-BE49-F238E27FC236}">
                <a16:creationId xmlns:a16="http://schemas.microsoft.com/office/drawing/2014/main" id="{20F7258A-3C6B-4D42-8C7D-B8C4ABF26208}"/>
              </a:ext>
            </a:extLst>
          </p:cNvPr>
          <p:cNvSpPr/>
          <p:nvPr/>
        </p:nvSpPr>
        <p:spPr>
          <a:xfrm>
            <a:off x="838200" y="1825625"/>
            <a:ext cx="1536032" cy="388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77078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0905338-5035-1350-0354-DF1652B165B1}"/>
              </a:ext>
            </a:extLst>
          </p:cNvPr>
          <p:cNvSpPr txBox="1"/>
          <p:nvPr/>
        </p:nvSpPr>
        <p:spPr>
          <a:xfrm>
            <a:off x="962526" y="426531"/>
            <a:ext cx="10266947" cy="1569660"/>
          </a:xfrm>
          <a:prstGeom prst="rect">
            <a:avLst/>
          </a:prstGeom>
          <a:noFill/>
        </p:spPr>
        <p:txBody>
          <a:bodyPr wrap="square">
            <a:spAutoFit/>
          </a:bodyPr>
          <a:lstStyle/>
          <a:p>
            <a:r>
              <a:rPr lang="es-ES" sz="3200" dirty="0"/>
              <a:t>Como está todo bien le damos al botón </a:t>
            </a:r>
            <a:r>
              <a:rPr lang="es-ES" sz="3200" b="1" dirty="0" err="1"/>
              <a:t>Merge</a:t>
            </a:r>
            <a:r>
              <a:rPr lang="es-ES" sz="3200" b="1" dirty="0"/>
              <a:t> </a:t>
            </a:r>
            <a:r>
              <a:rPr lang="es-ES" sz="3200" b="1" dirty="0" err="1"/>
              <a:t>pull</a:t>
            </a:r>
            <a:r>
              <a:rPr lang="es-ES" sz="3200" b="1" dirty="0"/>
              <a:t> </a:t>
            </a:r>
            <a:r>
              <a:rPr lang="es-ES" sz="3200" b="1" dirty="0" err="1"/>
              <a:t>request</a:t>
            </a:r>
            <a:r>
              <a:rPr lang="es-ES" sz="3200" b="1" dirty="0"/>
              <a:t> </a:t>
            </a:r>
            <a:r>
              <a:rPr lang="es-ES" sz="3200" dirty="0"/>
              <a:t>Y luego confirmamos presionando </a:t>
            </a:r>
            <a:r>
              <a:rPr lang="es-ES" sz="3200" b="1" dirty="0" err="1"/>
              <a:t>Confirm</a:t>
            </a:r>
            <a:r>
              <a:rPr lang="es-ES" sz="3200" b="1" dirty="0"/>
              <a:t> </a:t>
            </a:r>
            <a:r>
              <a:rPr lang="es-ES" sz="3200" b="1" dirty="0" err="1"/>
              <a:t>merge</a:t>
            </a:r>
            <a:r>
              <a:rPr lang="es-ES" sz="3200" dirty="0"/>
              <a:t> y listo el proyecto original tiene las modificaciones del colaborador.</a:t>
            </a:r>
          </a:p>
        </p:txBody>
      </p:sp>
      <p:sp>
        <p:nvSpPr>
          <p:cNvPr id="10" name="Marcador de contenido 9">
            <a:extLst>
              <a:ext uri="{FF2B5EF4-FFF2-40B4-BE49-F238E27FC236}">
                <a16:creationId xmlns:a16="http://schemas.microsoft.com/office/drawing/2014/main" id="{713F2DDC-E722-2A10-23B0-A4F0D6B70F6C}"/>
              </a:ext>
            </a:extLst>
          </p:cNvPr>
          <p:cNvSpPr>
            <a:spLocks noGrp="1"/>
          </p:cNvSpPr>
          <p:nvPr>
            <p:ph idx="1"/>
          </p:nvPr>
        </p:nvSpPr>
        <p:spPr>
          <a:xfrm>
            <a:off x="838200" y="1996191"/>
            <a:ext cx="10515600" cy="4180772"/>
          </a:xfrm>
        </p:spPr>
        <p:txBody>
          <a:bodyPr/>
          <a:lstStyle/>
          <a:p>
            <a:endParaRPr lang="es-ES" dirty="0"/>
          </a:p>
        </p:txBody>
      </p:sp>
      <p:pic>
        <p:nvPicPr>
          <p:cNvPr id="11" name="Imagen 10">
            <a:extLst>
              <a:ext uri="{FF2B5EF4-FFF2-40B4-BE49-F238E27FC236}">
                <a16:creationId xmlns:a16="http://schemas.microsoft.com/office/drawing/2014/main" id="{BC21ADD8-3DB1-B30B-9E7B-917371013D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5815" y="2043464"/>
            <a:ext cx="6593806" cy="4133499"/>
          </a:xfrm>
          <a:prstGeom prst="rect">
            <a:avLst/>
          </a:prstGeom>
          <a:noFill/>
          <a:ln>
            <a:solidFill>
              <a:schemeClr val="accent1">
                <a:shade val="15000"/>
              </a:schemeClr>
            </a:solidFill>
          </a:ln>
        </p:spPr>
      </p:pic>
      <p:sp>
        <p:nvSpPr>
          <p:cNvPr id="2" name="Marcador de número de diapositiva 1">
            <a:extLst>
              <a:ext uri="{FF2B5EF4-FFF2-40B4-BE49-F238E27FC236}">
                <a16:creationId xmlns:a16="http://schemas.microsoft.com/office/drawing/2014/main" id="{4516F405-187A-B346-EDE1-67C6711FF8DA}"/>
              </a:ext>
            </a:extLst>
          </p:cNvPr>
          <p:cNvSpPr>
            <a:spLocks noGrp="1"/>
          </p:cNvSpPr>
          <p:nvPr>
            <p:ph type="sldNum" sz="quarter" idx="12"/>
          </p:nvPr>
        </p:nvSpPr>
        <p:spPr/>
        <p:txBody>
          <a:bodyPr/>
          <a:lstStyle/>
          <a:p>
            <a:fld id="{17A2F33E-5344-4F77-A5AA-3009173103DD}" type="slidenum">
              <a:rPr lang="es-ES" smtClean="0"/>
              <a:t>62</a:t>
            </a:fld>
            <a:endParaRPr lang="es-ES"/>
          </a:p>
        </p:txBody>
      </p:sp>
    </p:spTree>
    <p:extLst>
      <p:ext uri="{BB962C8B-B14F-4D97-AF65-F5344CB8AC3E}">
        <p14:creationId xmlns:p14="http://schemas.microsoft.com/office/powerpoint/2010/main" val="1223093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675295-422E-5977-8C50-C63608D6980B}"/>
              </a:ext>
            </a:extLst>
          </p:cNvPr>
          <p:cNvSpPr>
            <a:spLocks noGrp="1"/>
          </p:cNvSpPr>
          <p:nvPr>
            <p:ph type="title"/>
          </p:nvPr>
        </p:nvSpPr>
        <p:spPr>
          <a:xfrm>
            <a:off x="1026878" y="782220"/>
            <a:ext cx="10515600" cy="1325563"/>
          </a:xfrm>
        </p:spPr>
        <p:txBody>
          <a:bodyPr/>
          <a:lstStyle/>
          <a:p>
            <a:r>
              <a:rPr lang="es-ES" dirty="0"/>
              <a:t>Repositorio original desde la cuenta de GitHub (</a:t>
            </a:r>
            <a:r>
              <a:rPr lang="es-ES" dirty="0">
                <a:solidFill>
                  <a:schemeClr val="accent1"/>
                </a:solidFill>
              </a:rPr>
              <a:t>almaralesmarina2023</a:t>
            </a:r>
            <a:r>
              <a:rPr lang="es-ES" dirty="0"/>
              <a:t>)</a:t>
            </a:r>
          </a:p>
        </p:txBody>
      </p:sp>
      <p:pic>
        <p:nvPicPr>
          <p:cNvPr id="4" name="Marcador de contenido 3">
            <a:extLst>
              <a:ext uri="{FF2B5EF4-FFF2-40B4-BE49-F238E27FC236}">
                <a16:creationId xmlns:a16="http://schemas.microsoft.com/office/drawing/2014/main" id="{C397787E-7CB4-3A63-382A-D20CED9CC65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5657" y="2407386"/>
            <a:ext cx="6961905" cy="3219899"/>
          </a:xfrm>
          <a:prstGeom prst="rect">
            <a:avLst/>
          </a:prstGeom>
          <a:noFill/>
          <a:ln>
            <a:solidFill>
              <a:schemeClr val="accent1">
                <a:shade val="15000"/>
              </a:schemeClr>
            </a:solidFill>
          </a:ln>
        </p:spPr>
      </p:pic>
      <p:sp>
        <p:nvSpPr>
          <p:cNvPr id="3" name="Marcador de número de diapositiva 2">
            <a:extLst>
              <a:ext uri="{FF2B5EF4-FFF2-40B4-BE49-F238E27FC236}">
                <a16:creationId xmlns:a16="http://schemas.microsoft.com/office/drawing/2014/main" id="{6995B957-F1BE-FE7C-7974-82FF61708E52}"/>
              </a:ext>
            </a:extLst>
          </p:cNvPr>
          <p:cNvSpPr>
            <a:spLocks noGrp="1"/>
          </p:cNvSpPr>
          <p:nvPr>
            <p:ph type="sldNum" sz="quarter" idx="12"/>
          </p:nvPr>
        </p:nvSpPr>
        <p:spPr/>
        <p:txBody>
          <a:bodyPr/>
          <a:lstStyle/>
          <a:p>
            <a:fld id="{17A2F33E-5344-4F77-A5AA-3009173103DD}" type="slidenum">
              <a:rPr lang="es-ES" smtClean="0"/>
              <a:t>63</a:t>
            </a:fld>
            <a:endParaRPr lang="es-ES"/>
          </a:p>
        </p:txBody>
      </p:sp>
    </p:spTree>
    <p:extLst>
      <p:ext uri="{BB962C8B-B14F-4D97-AF65-F5344CB8AC3E}">
        <p14:creationId xmlns:p14="http://schemas.microsoft.com/office/powerpoint/2010/main" val="1665565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36FE4-B080-46E1-B355-C66225B4AC68}"/>
              </a:ext>
            </a:extLst>
          </p:cNvPr>
          <p:cNvSpPr>
            <a:spLocks noGrp="1"/>
          </p:cNvSpPr>
          <p:nvPr>
            <p:ph type="title"/>
          </p:nvPr>
        </p:nvSpPr>
        <p:spPr/>
        <p:txBody>
          <a:bodyPr/>
          <a:lstStyle/>
          <a:p>
            <a:r>
              <a:rPr lang="es-ES" dirty="0"/>
              <a:t>Como hacer un </a:t>
            </a:r>
            <a:r>
              <a:rPr lang="es-ES" dirty="0" err="1"/>
              <a:t>pull</a:t>
            </a:r>
            <a:r>
              <a:rPr lang="es-ES" dirty="0"/>
              <a:t> </a:t>
            </a:r>
            <a:r>
              <a:rPr lang="es-ES" dirty="0" err="1"/>
              <a:t>request</a:t>
            </a:r>
            <a:r>
              <a:rPr lang="es-ES" dirty="0"/>
              <a:t> de una rama específica.</a:t>
            </a:r>
          </a:p>
        </p:txBody>
      </p:sp>
      <p:sp>
        <p:nvSpPr>
          <p:cNvPr id="3" name="Marcador de contenido 2">
            <a:extLst>
              <a:ext uri="{FF2B5EF4-FFF2-40B4-BE49-F238E27FC236}">
                <a16:creationId xmlns:a16="http://schemas.microsoft.com/office/drawing/2014/main" id="{E835B1A7-B1EE-4B66-8A33-B24F3A0274B9}"/>
              </a:ext>
            </a:extLst>
          </p:cNvPr>
          <p:cNvSpPr>
            <a:spLocks noGrp="1"/>
          </p:cNvSpPr>
          <p:nvPr>
            <p:ph idx="1"/>
          </p:nvPr>
        </p:nvSpPr>
        <p:spPr/>
        <p:txBody>
          <a:bodyPr/>
          <a:lstStyle/>
          <a:p>
            <a:pPr marL="0" indent="0" algn="just">
              <a:buNone/>
            </a:pPr>
            <a:r>
              <a:rPr lang="es-ES" sz="3200" dirty="0"/>
              <a:t>Normalmente lo que se hace cuando se trabaja en  un proyecto real, es crear una rama secundaria en la copia bifurcada y luego solicitar el </a:t>
            </a:r>
            <a:r>
              <a:rPr lang="es-ES" sz="3200" dirty="0" err="1"/>
              <a:t>pull</a:t>
            </a:r>
            <a:r>
              <a:rPr lang="es-ES" sz="3200" dirty="0"/>
              <a:t> </a:t>
            </a:r>
            <a:r>
              <a:rPr lang="es-ES" sz="3200" dirty="0" err="1"/>
              <a:t>request</a:t>
            </a:r>
            <a:r>
              <a:rPr lang="es-ES" sz="3200" dirty="0"/>
              <a:t>. Se recomienda dejar la rama </a:t>
            </a:r>
            <a:r>
              <a:rPr lang="es-ES" sz="3200" dirty="0" err="1"/>
              <a:t>main</a:t>
            </a:r>
            <a:r>
              <a:rPr lang="es-ES" sz="3200" dirty="0"/>
              <a:t> intacta respecto al </a:t>
            </a:r>
            <a:r>
              <a:rPr lang="es-ES" sz="3200" dirty="0" err="1"/>
              <a:t>fork</a:t>
            </a:r>
            <a:r>
              <a:rPr lang="es-ES" sz="3200" dirty="0"/>
              <a:t> inicial. Si cometemos algún error solo eliminamos la rama secundaria y no tenemos que eliminar la copia del repositorio. La rama </a:t>
            </a:r>
            <a:r>
              <a:rPr lang="es-ES" sz="3200" dirty="0" err="1"/>
              <a:t>main</a:t>
            </a:r>
            <a:r>
              <a:rPr lang="es-ES" sz="3200" dirty="0"/>
              <a:t> es importante para mantener los repositorios sincronizados.</a:t>
            </a:r>
          </a:p>
          <a:p>
            <a:pPr marL="0" indent="0">
              <a:buNone/>
            </a:pPr>
            <a:r>
              <a:rPr lang="es-ES" sz="3200" dirty="0"/>
              <a:t>Para este ejemplo vamos a trabajar con una copia de mi-primer-repositorio.</a:t>
            </a:r>
          </a:p>
          <a:p>
            <a:pPr marL="0" indent="0">
              <a:buNone/>
            </a:pPr>
            <a:endParaRPr lang="es-ES" dirty="0"/>
          </a:p>
        </p:txBody>
      </p:sp>
      <p:sp>
        <p:nvSpPr>
          <p:cNvPr id="4" name="Marcador de número de diapositiva 3">
            <a:extLst>
              <a:ext uri="{FF2B5EF4-FFF2-40B4-BE49-F238E27FC236}">
                <a16:creationId xmlns:a16="http://schemas.microsoft.com/office/drawing/2014/main" id="{168B9848-AFC0-459D-AF8D-3B5043AFD9FA}"/>
              </a:ext>
            </a:extLst>
          </p:cNvPr>
          <p:cNvSpPr>
            <a:spLocks noGrp="1"/>
          </p:cNvSpPr>
          <p:nvPr>
            <p:ph type="sldNum" sz="quarter" idx="12"/>
          </p:nvPr>
        </p:nvSpPr>
        <p:spPr/>
        <p:txBody>
          <a:bodyPr/>
          <a:lstStyle/>
          <a:p>
            <a:fld id="{17A2F33E-5344-4F77-A5AA-3009173103DD}" type="slidenum">
              <a:rPr lang="es-ES" smtClean="0"/>
              <a:t>64</a:t>
            </a:fld>
            <a:endParaRPr lang="es-ES"/>
          </a:p>
        </p:txBody>
      </p:sp>
    </p:spTree>
    <p:extLst>
      <p:ext uri="{BB962C8B-B14F-4D97-AF65-F5344CB8AC3E}">
        <p14:creationId xmlns:p14="http://schemas.microsoft.com/office/powerpoint/2010/main" val="2046247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B6EC06-95CB-4973-9565-C40E276C46A2}"/>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BBC62F38-547A-4CC2-963E-84F9849F3188}"/>
              </a:ext>
            </a:extLst>
          </p:cNvPr>
          <p:cNvSpPr>
            <a:spLocks noGrp="1"/>
          </p:cNvSpPr>
          <p:nvPr>
            <p:ph type="sldNum" sz="quarter" idx="12"/>
          </p:nvPr>
        </p:nvSpPr>
        <p:spPr/>
        <p:txBody>
          <a:bodyPr/>
          <a:lstStyle/>
          <a:p>
            <a:fld id="{17A2F33E-5344-4F77-A5AA-3009173103DD}" type="slidenum">
              <a:rPr lang="es-ES" smtClean="0"/>
              <a:t>65</a:t>
            </a:fld>
            <a:endParaRPr lang="es-ES"/>
          </a:p>
        </p:txBody>
      </p:sp>
      <p:sp>
        <p:nvSpPr>
          <p:cNvPr id="7" name="Marcador de contenido 6">
            <a:extLst>
              <a:ext uri="{FF2B5EF4-FFF2-40B4-BE49-F238E27FC236}">
                <a16:creationId xmlns:a16="http://schemas.microsoft.com/office/drawing/2014/main" id="{56BF4537-18F0-4859-AE6C-1AF0C1E7B895}"/>
              </a:ext>
            </a:extLst>
          </p:cNvPr>
          <p:cNvSpPr>
            <a:spLocks noGrp="1"/>
          </p:cNvSpPr>
          <p:nvPr>
            <p:ph idx="1"/>
          </p:nvPr>
        </p:nvSpPr>
        <p:spPr/>
        <p:txBody>
          <a:bodyPr/>
          <a:lstStyle/>
          <a:p>
            <a:endParaRPr lang="es-ES"/>
          </a:p>
        </p:txBody>
      </p:sp>
      <p:pic>
        <p:nvPicPr>
          <p:cNvPr id="8" name="Imagen 7">
            <a:extLst>
              <a:ext uri="{FF2B5EF4-FFF2-40B4-BE49-F238E27FC236}">
                <a16:creationId xmlns:a16="http://schemas.microsoft.com/office/drawing/2014/main" id="{8E6354C7-B01C-4CF3-8395-C45AB30AECFE}"/>
              </a:ext>
            </a:extLst>
          </p:cNvPr>
          <p:cNvPicPr>
            <a:picLocks noChangeAspect="1"/>
          </p:cNvPicPr>
          <p:nvPr/>
        </p:nvPicPr>
        <p:blipFill>
          <a:blip r:embed="rId2"/>
          <a:stretch>
            <a:fillRect/>
          </a:stretch>
        </p:blipFill>
        <p:spPr>
          <a:xfrm>
            <a:off x="142875" y="644525"/>
            <a:ext cx="11906250" cy="5848350"/>
          </a:xfrm>
          <a:prstGeom prst="rect">
            <a:avLst/>
          </a:prstGeom>
          <a:ln>
            <a:solidFill>
              <a:schemeClr val="accent1"/>
            </a:solidFill>
          </a:ln>
        </p:spPr>
      </p:pic>
      <p:sp>
        <p:nvSpPr>
          <p:cNvPr id="9" name="Rectángulo 8">
            <a:extLst>
              <a:ext uri="{FF2B5EF4-FFF2-40B4-BE49-F238E27FC236}">
                <a16:creationId xmlns:a16="http://schemas.microsoft.com/office/drawing/2014/main" id="{936ECC25-FF56-48F7-BC53-2C0E4E8C5BF0}"/>
              </a:ext>
            </a:extLst>
          </p:cNvPr>
          <p:cNvSpPr/>
          <p:nvPr/>
        </p:nvSpPr>
        <p:spPr>
          <a:xfrm>
            <a:off x="1524000" y="1540042"/>
            <a:ext cx="3352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E590FFB8-2CEE-4D24-887F-60C25C63475C}"/>
              </a:ext>
            </a:extLst>
          </p:cNvPr>
          <p:cNvSpPr/>
          <p:nvPr/>
        </p:nvSpPr>
        <p:spPr>
          <a:xfrm>
            <a:off x="1732547" y="2983832"/>
            <a:ext cx="5855369"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54493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EB45A-6332-4A20-9D68-5CBD1AAE2E0C}"/>
              </a:ext>
            </a:extLst>
          </p:cNvPr>
          <p:cNvSpPr>
            <a:spLocks noGrp="1"/>
          </p:cNvSpPr>
          <p:nvPr>
            <p:ph type="title"/>
          </p:nvPr>
        </p:nvSpPr>
        <p:spPr/>
        <p:txBody>
          <a:bodyPr/>
          <a:lstStyle/>
          <a:p>
            <a:r>
              <a:rPr lang="es-ES" dirty="0"/>
              <a:t>Realizar copia local del repositorio bifurcado</a:t>
            </a:r>
          </a:p>
        </p:txBody>
      </p:sp>
      <p:sp>
        <p:nvSpPr>
          <p:cNvPr id="3" name="Marcador de contenido 2">
            <a:extLst>
              <a:ext uri="{FF2B5EF4-FFF2-40B4-BE49-F238E27FC236}">
                <a16:creationId xmlns:a16="http://schemas.microsoft.com/office/drawing/2014/main" id="{77AEC31B-24F2-4EC9-A208-26176F7C706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30CE347-47F4-440B-80AB-B6D63984F16D}"/>
              </a:ext>
            </a:extLst>
          </p:cNvPr>
          <p:cNvSpPr>
            <a:spLocks noGrp="1"/>
          </p:cNvSpPr>
          <p:nvPr>
            <p:ph type="sldNum" sz="quarter" idx="12"/>
          </p:nvPr>
        </p:nvSpPr>
        <p:spPr/>
        <p:txBody>
          <a:bodyPr/>
          <a:lstStyle/>
          <a:p>
            <a:fld id="{17A2F33E-5344-4F77-A5AA-3009173103DD}" type="slidenum">
              <a:rPr lang="es-ES" smtClean="0"/>
              <a:t>66</a:t>
            </a:fld>
            <a:endParaRPr lang="es-ES"/>
          </a:p>
        </p:txBody>
      </p:sp>
      <p:pic>
        <p:nvPicPr>
          <p:cNvPr id="7" name="Imagen 6">
            <a:extLst>
              <a:ext uri="{FF2B5EF4-FFF2-40B4-BE49-F238E27FC236}">
                <a16:creationId xmlns:a16="http://schemas.microsoft.com/office/drawing/2014/main" id="{4C7AA0A4-68CC-4CAB-B592-A62E35331531}"/>
              </a:ext>
            </a:extLst>
          </p:cNvPr>
          <p:cNvPicPr>
            <a:picLocks noChangeAspect="1"/>
          </p:cNvPicPr>
          <p:nvPr/>
        </p:nvPicPr>
        <p:blipFill>
          <a:blip r:embed="rId2"/>
          <a:stretch>
            <a:fillRect/>
          </a:stretch>
        </p:blipFill>
        <p:spPr>
          <a:xfrm>
            <a:off x="838200" y="1870075"/>
            <a:ext cx="9029700" cy="2905125"/>
          </a:xfrm>
          <a:prstGeom prst="rect">
            <a:avLst/>
          </a:prstGeom>
          <a:ln>
            <a:solidFill>
              <a:schemeClr val="accent1"/>
            </a:solidFill>
          </a:ln>
        </p:spPr>
      </p:pic>
      <p:sp>
        <p:nvSpPr>
          <p:cNvPr id="8" name="Rectángulo 7">
            <a:extLst>
              <a:ext uri="{FF2B5EF4-FFF2-40B4-BE49-F238E27FC236}">
                <a16:creationId xmlns:a16="http://schemas.microsoft.com/office/drawing/2014/main" id="{F3B92E39-11F3-4D10-8CBD-034E911C79C7}"/>
              </a:ext>
            </a:extLst>
          </p:cNvPr>
          <p:cNvSpPr/>
          <p:nvPr/>
        </p:nvSpPr>
        <p:spPr>
          <a:xfrm>
            <a:off x="838200" y="5297160"/>
            <a:ext cx="10118558" cy="800219"/>
          </a:xfrm>
          <a:prstGeom prst="rect">
            <a:avLst/>
          </a:prstGeom>
        </p:spPr>
        <p:txBody>
          <a:bodyPr wrap="square">
            <a:spAutoFit/>
          </a:bodyPr>
          <a:lstStyle/>
          <a:p>
            <a:r>
              <a:rPr lang="es-ES" sz="2800" dirty="0"/>
              <a:t>En nuestra terminal corremos el típico </a:t>
            </a:r>
            <a:r>
              <a:rPr lang="es-ES" sz="2800" dirty="0" err="1"/>
              <a:t>git</a:t>
            </a:r>
            <a:r>
              <a:rPr lang="es-ES" sz="2800" dirty="0"/>
              <a:t> clone</a:t>
            </a:r>
          </a:p>
          <a:p>
            <a:r>
              <a:rPr lang="es-ES"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clone https://github.com/marinita2023/mi-primer-repositorio.git</a:t>
            </a:r>
          </a:p>
        </p:txBody>
      </p:sp>
    </p:spTree>
    <p:extLst>
      <p:ext uri="{BB962C8B-B14F-4D97-AF65-F5344CB8AC3E}">
        <p14:creationId xmlns:p14="http://schemas.microsoft.com/office/powerpoint/2010/main" val="1152532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C931F-EC47-4C7D-B690-AA52824555BF}"/>
              </a:ext>
            </a:extLst>
          </p:cNvPr>
          <p:cNvSpPr>
            <a:spLocks noGrp="1"/>
          </p:cNvSpPr>
          <p:nvPr>
            <p:ph type="title"/>
          </p:nvPr>
        </p:nvSpPr>
        <p:spPr/>
        <p:txBody>
          <a:bodyPr/>
          <a:lstStyle/>
          <a:p>
            <a:r>
              <a:rPr lang="es-ES" dirty="0"/>
              <a:t>Creando una nueva rama </a:t>
            </a:r>
          </a:p>
        </p:txBody>
      </p:sp>
      <p:sp>
        <p:nvSpPr>
          <p:cNvPr id="3" name="Marcador de contenido 2">
            <a:extLst>
              <a:ext uri="{FF2B5EF4-FFF2-40B4-BE49-F238E27FC236}">
                <a16:creationId xmlns:a16="http://schemas.microsoft.com/office/drawing/2014/main" id="{E0F1B9F0-FEF1-4877-B67E-2A85807EB0B8}"/>
              </a:ext>
            </a:extLst>
          </p:cNvPr>
          <p:cNvSpPr>
            <a:spLocks noGrp="1"/>
          </p:cNvSpPr>
          <p:nvPr>
            <p:ph idx="1"/>
          </p:nvPr>
        </p:nvSpPr>
        <p:spPr/>
        <p:txBody>
          <a:bodyPr/>
          <a:lstStyle/>
          <a:p>
            <a:r>
              <a:rPr lang="es-ES" dirty="0"/>
              <a:t>$ </a:t>
            </a:r>
            <a:r>
              <a:rPr lang="es-ES" dirty="0" err="1"/>
              <a:t>git</a:t>
            </a:r>
            <a:r>
              <a:rPr lang="es-ES" dirty="0"/>
              <a:t> </a:t>
            </a:r>
            <a:r>
              <a:rPr lang="es-ES" dirty="0" err="1"/>
              <a:t>checkout</a:t>
            </a:r>
            <a:r>
              <a:rPr lang="es-ES" dirty="0"/>
              <a:t> -b </a:t>
            </a:r>
            <a:r>
              <a:rPr lang="es-ES" dirty="0" err="1"/>
              <a:t>parrafo</a:t>
            </a:r>
            <a:r>
              <a:rPr lang="es-ES" dirty="0"/>
              <a:t>-nuevo</a:t>
            </a:r>
          </a:p>
          <a:p>
            <a:r>
              <a:rPr lang="en-US" dirty="0" err="1"/>
              <a:t>Modificamos</a:t>
            </a:r>
            <a:r>
              <a:rPr lang="en-US" dirty="0"/>
              <a:t> el </a:t>
            </a:r>
            <a:r>
              <a:rPr lang="en-US" dirty="0" err="1"/>
              <a:t>archivo</a:t>
            </a:r>
            <a:r>
              <a:rPr lang="en-US" dirty="0"/>
              <a:t> README.txt, </a:t>
            </a:r>
            <a:r>
              <a:rPr lang="en-US" dirty="0" err="1"/>
              <a:t>especificando</a:t>
            </a:r>
            <a:r>
              <a:rPr lang="en-US" dirty="0"/>
              <a:t> el a</a:t>
            </a:r>
            <a:r>
              <a:rPr lang="es-ES" dirty="0" err="1"/>
              <a:t>ño</a:t>
            </a:r>
            <a:r>
              <a:rPr lang="es-ES" dirty="0"/>
              <a:t> del curso.</a:t>
            </a:r>
            <a:endParaRPr lang="en-US" dirty="0"/>
          </a:p>
          <a:p>
            <a:pPr marL="0" indent="0">
              <a:buNone/>
            </a:pPr>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266B511E-A67E-40CF-BC96-BAE0D90FB462}"/>
              </a:ext>
            </a:extLst>
          </p:cNvPr>
          <p:cNvSpPr>
            <a:spLocks noGrp="1"/>
          </p:cNvSpPr>
          <p:nvPr>
            <p:ph type="sldNum" sz="quarter" idx="12"/>
          </p:nvPr>
        </p:nvSpPr>
        <p:spPr/>
        <p:txBody>
          <a:bodyPr/>
          <a:lstStyle/>
          <a:p>
            <a:fld id="{17A2F33E-5344-4F77-A5AA-3009173103DD}" type="slidenum">
              <a:rPr lang="es-ES" smtClean="0"/>
              <a:t>67</a:t>
            </a:fld>
            <a:endParaRPr lang="es-ES"/>
          </a:p>
        </p:txBody>
      </p:sp>
      <p:sp>
        <p:nvSpPr>
          <p:cNvPr id="6" name="CuadroTexto 5">
            <a:extLst>
              <a:ext uri="{FF2B5EF4-FFF2-40B4-BE49-F238E27FC236}">
                <a16:creationId xmlns:a16="http://schemas.microsoft.com/office/drawing/2014/main" id="{263FC888-0958-401F-B6EC-B59CFA89DC23}"/>
              </a:ext>
            </a:extLst>
          </p:cNvPr>
          <p:cNvSpPr txBox="1"/>
          <p:nvPr/>
        </p:nvSpPr>
        <p:spPr>
          <a:xfrm>
            <a:off x="838200" y="4540468"/>
            <a:ext cx="718285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git status</a:t>
            </a:r>
          </a:p>
          <a:p>
            <a:pPr marL="285750" indent="-285750">
              <a:buFont typeface="Arial" panose="020B0604020202020204" pitchFamily="34" charset="0"/>
              <a:buChar char="•"/>
            </a:pPr>
            <a:r>
              <a:rPr lang="en-US" sz="2800" dirty="0"/>
              <a:t>git add .</a:t>
            </a:r>
          </a:p>
          <a:p>
            <a:pPr marL="285750" indent="-285750">
              <a:buFont typeface="Arial" panose="020B0604020202020204" pitchFamily="34" charset="0"/>
              <a:buChar char="•"/>
            </a:pPr>
            <a:r>
              <a:rPr lang="es-ES" sz="2800" dirty="0" err="1"/>
              <a:t>git</a:t>
            </a:r>
            <a:r>
              <a:rPr lang="es-ES" sz="2800" dirty="0"/>
              <a:t> </a:t>
            </a:r>
            <a:r>
              <a:rPr lang="es-ES" sz="2800" dirty="0" err="1"/>
              <a:t>commit</a:t>
            </a:r>
            <a:r>
              <a:rPr lang="es-ES" sz="2800" dirty="0"/>
              <a:t> -m "Agregar </a:t>
            </a:r>
            <a:r>
              <a:rPr lang="es-ES" sz="2800" dirty="0" err="1"/>
              <a:t>parrafo</a:t>
            </a:r>
            <a:r>
              <a:rPr lang="es-ES" sz="2800" dirty="0"/>
              <a:t>"</a:t>
            </a:r>
          </a:p>
          <a:p>
            <a:endParaRPr lang="es-ES" sz="2800" dirty="0"/>
          </a:p>
        </p:txBody>
      </p:sp>
      <p:pic>
        <p:nvPicPr>
          <p:cNvPr id="7" name="Imagen 6">
            <a:extLst>
              <a:ext uri="{FF2B5EF4-FFF2-40B4-BE49-F238E27FC236}">
                <a16:creationId xmlns:a16="http://schemas.microsoft.com/office/drawing/2014/main" id="{B6AB17FE-F672-4413-9FAB-A7A33E371B30}"/>
              </a:ext>
            </a:extLst>
          </p:cNvPr>
          <p:cNvPicPr>
            <a:picLocks noChangeAspect="1"/>
          </p:cNvPicPr>
          <p:nvPr/>
        </p:nvPicPr>
        <p:blipFill>
          <a:blip r:embed="rId2"/>
          <a:stretch>
            <a:fillRect/>
          </a:stretch>
        </p:blipFill>
        <p:spPr>
          <a:xfrm>
            <a:off x="1094874" y="2938681"/>
            <a:ext cx="9115425" cy="1466850"/>
          </a:xfrm>
          <a:prstGeom prst="rect">
            <a:avLst/>
          </a:prstGeom>
        </p:spPr>
      </p:pic>
    </p:spTree>
    <p:extLst>
      <p:ext uri="{BB962C8B-B14F-4D97-AF65-F5344CB8AC3E}">
        <p14:creationId xmlns:p14="http://schemas.microsoft.com/office/powerpoint/2010/main" val="2856159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D025C9-F34D-406F-A717-5DA35C9D000B}"/>
              </a:ext>
            </a:extLst>
          </p:cNvPr>
          <p:cNvSpPr>
            <a:spLocks noGrp="1"/>
          </p:cNvSpPr>
          <p:nvPr>
            <p:ph type="title"/>
          </p:nvPr>
        </p:nvSpPr>
        <p:spPr/>
        <p:txBody>
          <a:bodyPr/>
          <a:lstStyle/>
          <a:p>
            <a:r>
              <a:rPr lang="en-US" dirty="0" err="1"/>
              <a:t>Enviar</a:t>
            </a:r>
            <a:r>
              <a:rPr lang="en-US" dirty="0"/>
              <a:t> la </a:t>
            </a:r>
            <a:r>
              <a:rPr lang="en-US" dirty="0" err="1"/>
              <a:t>rama</a:t>
            </a:r>
            <a:r>
              <a:rPr lang="en-US" dirty="0"/>
              <a:t> </a:t>
            </a:r>
            <a:r>
              <a:rPr lang="en-US" dirty="0" err="1"/>
              <a:t>parrafo</a:t>
            </a:r>
            <a:r>
              <a:rPr lang="en-US" dirty="0"/>
              <a:t>-nuevo a GitHub</a:t>
            </a:r>
            <a:endParaRPr lang="es-ES" dirty="0"/>
          </a:p>
        </p:txBody>
      </p:sp>
      <p:sp>
        <p:nvSpPr>
          <p:cNvPr id="3" name="Marcador de contenido 2">
            <a:extLst>
              <a:ext uri="{FF2B5EF4-FFF2-40B4-BE49-F238E27FC236}">
                <a16:creationId xmlns:a16="http://schemas.microsoft.com/office/drawing/2014/main" id="{D957C6EF-37DA-4D25-91AD-06B94C874F62}"/>
              </a:ext>
            </a:extLst>
          </p:cNvPr>
          <p:cNvSpPr>
            <a:spLocks noGrp="1"/>
          </p:cNvSpPr>
          <p:nvPr>
            <p:ph idx="1"/>
          </p:nvPr>
        </p:nvSpPr>
        <p:spPr/>
        <p:txBody>
          <a:bodyPr/>
          <a:lstStyle/>
          <a:p>
            <a:r>
              <a:rPr lang="en-US" dirty="0"/>
              <a:t>git push origin </a:t>
            </a:r>
            <a:r>
              <a:rPr lang="en-US" dirty="0" err="1"/>
              <a:t>parrafo</a:t>
            </a:r>
            <a:r>
              <a:rPr lang="en-US" dirty="0"/>
              <a:t>-nuevo</a:t>
            </a:r>
          </a:p>
          <a:p>
            <a:pPr marL="0" indent="0" algn="just">
              <a:buNone/>
            </a:pPr>
            <a:r>
              <a:rPr lang="en-US" dirty="0" err="1"/>
              <a:t>Realizar</a:t>
            </a:r>
            <a:r>
              <a:rPr lang="en-US" dirty="0"/>
              <a:t> pull request </a:t>
            </a:r>
            <a:r>
              <a:rPr lang="en-US" dirty="0" err="1"/>
              <a:t>desde</a:t>
            </a:r>
            <a:r>
              <a:rPr lang="en-US" dirty="0"/>
              <a:t> la </a:t>
            </a:r>
            <a:r>
              <a:rPr lang="en-US" dirty="0" err="1"/>
              <a:t>nueva</a:t>
            </a:r>
            <a:r>
              <a:rPr lang="en-US" dirty="0"/>
              <a:t> </a:t>
            </a:r>
            <a:r>
              <a:rPr lang="en-US" dirty="0" err="1"/>
              <a:t>rama</a:t>
            </a:r>
            <a:r>
              <a:rPr lang="en-US" dirty="0"/>
              <a:t>  </a:t>
            </a:r>
            <a:r>
              <a:rPr lang="en-US" dirty="0" err="1"/>
              <a:t>siguiendo</a:t>
            </a:r>
            <a:r>
              <a:rPr lang="en-US" dirty="0"/>
              <a:t> los </a:t>
            </a:r>
            <a:r>
              <a:rPr lang="en-US" dirty="0" err="1"/>
              <a:t>mismo</a:t>
            </a:r>
            <a:r>
              <a:rPr lang="en-US" dirty="0"/>
              <a:t> </a:t>
            </a:r>
            <a:r>
              <a:rPr lang="en-US" dirty="0" err="1"/>
              <a:t>pasos</a:t>
            </a:r>
            <a:r>
              <a:rPr lang="en-US" dirty="0"/>
              <a:t> </a:t>
            </a:r>
            <a:r>
              <a:rPr lang="en-US" dirty="0" err="1"/>
              <a:t>explicados</a:t>
            </a:r>
            <a:r>
              <a:rPr lang="en-US" dirty="0"/>
              <a:t> </a:t>
            </a:r>
            <a:r>
              <a:rPr lang="en-US" dirty="0" err="1"/>
              <a:t>anteriormente</a:t>
            </a:r>
            <a:r>
              <a:rPr lang="en-US" dirty="0"/>
              <a:t>, </a:t>
            </a:r>
            <a:r>
              <a:rPr lang="en-US" dirty="0" err="1"/>
              <a:t>teniendo</a:t>
            </a:r>
            <a:r>
              <a:rPr lang="en-US" dirty="0"/>
              <a:t> </a:t>
            </a:r>
            <a:r>
              <a:rPr lang="en-US" dirty="0" err="1"/>
              <a:t>en</a:t>
            </a:r>
            <a:r>
              <a:rPr lang="en-US" dirty="0"/>
              <a:t> </a:t>
            </a:r>
            <a:r>
              <a:rPr lang="en-US" dirty="0" err="1"/>
              <a:t>cuenta</a:t>
            </a:r>
            <a:r>
              <a:rPr lang="en-US" dirty="0"/>
              <a:t> que los </a:t>
            </a:r>
            <a:r>
              <a:rPr lang="en-US" dirty="0" err="1"/>
              <a:t>cambios</a:t>
            </a:r>
            <a:r>
              <a:rPr lang="en-US" dirty="0"/>
              <a:t> </a:t>
            </a:r>
            <a:r>
              <a:rPr lang="en-US" dirty="0" err="1"/>
              <a:t>realizados</a:t>
            </a:r>
            <a:r>
              <a:rPr lang="en-US" dirty="0"/>
              <a:t> </a:t>
            </a:r>
            <a:r>
              <a:rPr lang="en-US" dirty="0" err="1"/>
              <a:t>en</a:t>
            </a:r>
            <a:r>
              <a:rPr lang="en-US" dirty="0"/>
              <a:t> la </a:t>
            </a:r>
            <a:r>
              <a:rPr lang="en-US" dirty="0" err="1"/>
              <a:t>rama</a:t>
            </a:r>
            <a:r>
              <a:rPr lang="en-US" dirty="0"/>
              <a:t> experimental se van a </a:t>
            </a:r>
            <a:r>
              <a:rPr lang="en-US" dirty="0" err="1"/>
              <a:t>agregar</a:t>
            </a:r>
            <a:r>
              <a:rPr lang="en-US" dirty="0"/>
              <a:t> a la </a:t>
            </a:r>
            <a:r>
              <a:rPr lang="en-US" dirty="0" err="1"/>
              <a:t>rama</a:t>
            </a:r>
            <a:r>
              <a:rPr lang="en-US" dirty="0"/>
              <a:t> main.</a:t>
            </a:r>
          </a:p>
          <a:p>
            <a:pPr marL="0" indent="0">
              <a:buNone/>
            </a:pPr>
            <a:endParaRPr lang="en-US" dirty="0"/>
          </a:p>
        </p:txBody>
      </p:sp>
      <p:sp>
        <p:nvSpPr>
          <p:cNvPr id="4" name="Marcador de número de diapositiva 3">
            <a:extLst>
              <a:ext uri="{FF2B5EF4-FFF2-40B4-BE49-F238E27FC236}">
                <a16:creationId xmlns:a16="http://schemas.microsoft.com/office/drawing/2014/main" id="{FC995F3B-2AF3-4094-A882-6D866FA843A7}"/>
              </a:ext>
            </a:extLst>
          </p:cNvPr>
          <p:cNvSpPr>
            <a:spLocks noGrp="1"/>
          </p:cNvSpPr>
          <p:nvPr>
            <p:ph type="sldNum" sz="quarter" idx="12"/>
          </p:nvPr>
        </p:nvSpPr>
        <p:spPr/>
        <p:txBody>
          <a:bodyPr/>
          <a:lstStyle/>
          <a:p>
            <a:fld id="{17A2F33E-5344-4F77-A5AA-3009173103DD}" type="slidenum">
              <a:rPr lang="es-ES" smtClean="0"/>
              <a:t>68</a:t>
            </a:fld>
            <a:endParaRPr lang="es-ES"/>
          </a:p>
        </p:txBody>
      </p:sp>
      <p:pic>
        <p:nvPicPr>
          <p:cNvPr id="5" name="Imagen 4">
            <a:extLst>
              <a:ext uri="{FF2B5EF4-FFF2-40B4-BE49-F238E27FC236}">
                <a16:creationId xmlns:a16="http://schemas.microsoft.com/office/drawing/2014/main" id="{336DBDD4-0F8C-4BDB-AAAC-4E66261E2CF8}"/>
              </a:ext>
            </a:extLst>
          </p:cNvPr>
          <p:cNvPicPr>
            <a:picLocks noChangeAspect="1"/>
          </p:cNvPicPr>
          <p:nvPr/>
        </p:nvPicPr>
        <p:blipFill>
          <a:blip r:embed="rId2"/>
          <a:stretch>
            <a:fillRect/>
          </a:stretch>
        </p:blipFill>
        <p:spPr>
          <a:xfrm>
            <a:off x="404562" y="4173202"/>
            <a:ext cx="11639550" cy="885825"/>
          </a:xfrm>
          <a:prstGeom prst="rect">
            <a:avLst/>
          </a:prstGeom>
          <a:ln>
            <a:solidFill>
              <a:schemeClr val="accent1"/>
            </a:solidFill>
          </a:ln>
        </p:spPr>
      </p:pic>
    </p:spTree>
    <p:extLst>
      <p:ext uri="{BB962C8B-B14F-4D97-AF65-F5344CB8AC3E}">
        <p14:creationId xmlns:p14="http://schemas.microsoft.com/office/powerpoint/2010/main" val="1399688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A984B0-9FEF-443A-A9A5-5D3C4272628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4B09ED6-E93E-49E7-9DF8-9F68301E1A58}"/>
              </a:ext>
            </a:extLst>
          </p:cNvPr>
          <p:cNvSpPr>
            <a:spLocks noGrp="1"/>
          </p:cNvSpPr>
          <p:nvPr>
            <p:ph idx="1"/>
          </p:nvPr>
        </p:nvSpPr>
        <p:spPr/>
        <p:txBody>
          <a:bodyPr/>
          <a:lstStyle/>
          <a:p>
            <a:pPr marL="0" indent="0" algn="just">
              <a:buNone/>
            </a:pPr>
            <a:r>
              <a:rPr lang="en-US" dirty="0"/>
              <a:t>Una </a:t>
            </a:r>
            <a:r>
              <a:rPr lang="en-US" dirty="0" err="1"/>
              <a:t>vez</a:t>
            </a:r>
            <a:r>
              <a:rPr lang="en-US" dirty="0"/>
              <a:t> que </a:t>
            </a:r>
            <a:r>
              <a:rPr lang="en-US" dirty="0" err="1"/>
              <a:t>estos</a:t>
            </a:r>
            <a:r>
              <a:rPr lang="en-US" dirty="0"/>
              <a:t> </a:t>
            </a:r>
            <a:r>
              <a:rPr lang="en-US" dirty="0" err="1"/>
              <a:t>cambios</a:t>
            </a:r>
            <a:r>
              <a:rPr lang="en-US" dirty="0"/>
              <a:t> se </a:t>
            </a:r>
            <a:r>
              <a:rPr lang="en-US" dirty="0" err="1"/>
              <a:t>agregan</a:t>
            </a:r>
            <a:r>
              <a:rPr lang="en-US" dirty="0"/>
              <a:t> a la </a:t>
            </a:r>
            <a:r>
              <a:rPr lang="en-US" dirty="0" err="1"/>
              <a:t>rama</a:t>
            </a:r>
            <a:r>
              <a:rPr lang="en-US" dirty="0"/>
              <a:t> main del  </a:t>
            </a:r>
            <a:r>
              <a:rPr lang="en-US" dirty="0" err="1"/>
              <a:t>repositorio</a:t>
            </a:r>
            <a:r>
              <a:rPr lang="en-US" dirty="0"/>
              <a:t> original , GitHub </a:t>
            </a:r>
            <a:r>
              <a:rPr lang="en-US" dirty="0" err="1"/>
              <a:t>nos</a:t>
            </a:r>
            <a:r>
              <a:rPr lang="en-US" dirty="0"/>
              <a:t> dice que la </a:t>
            </a:r>
            <a:r>
              <a:rPr lang="en-US" dirty="0" err="1"/>
              <a:t>rama</a:t>
            </a:r>
            <a:r>
              <a:rPr lang="en-US" dirty="0"/>
              <a:t> main de </a:t>
            </a:r>
            <a:r>
              <a:rPr lang="en-US" dirty="0" err="1"/>
              <a:t>nuestro</a:t>
            </a:r>
            <a:r>
              <a:rPr lang="en-US" dirty="0"/>
              <a:t>  </a:t>
            </a:r>
            <a:r>
              <a:rPr lang="en-US" dirty="0" err="1"/>
              <a:t>respositorio</a:t>
            </a:r>
            <a:r>
              <a:rPr lang="en-US" dirty="0"/>
              <a:t> </a:t>
            </a:r>
            <a:r>
              <a:rPr lang="en-US" dirty="0" err="1"/>
              <a:t>bifurcado</a:t>
            </a:r>
            <a:r>
              <a:rPr lang="en-US" dirty="0"/>
              <a:t> se </a:t>
            </a:r>
            <a:r>
              <a:rPr lang="en-US" dirty="0" err="1"/>
              <a:t>encuentra</a:t>
            </a:r>
            <a:r>
              <a:rPr lang="en-US" dirty="0"/>
              <a:t> </a:t>
            </a:r>
            <a:r>
              <a:rPr lang="en-US" dirty="0" err="1"/>
              <a:t>atrasada</a:t>
            </a:r>
            <a:r>
              <a:rPr lang="en-US" dirty="0"/>
              <a:t> con </a:t>
            </a:r>
            <a:r>
              <a:rPr lang="en-US" dirty="0" err="1"/>
              <a:t>respecto</a:t>
            </a:r>
            <a:r>
              <a:rPr lang="en-US" dirty="0"/>
              <a:t> al </a:t>
            </a:r>
            <a:r>
              <a:rPr lang="en-US" dirty="0" err="1"/>
              <a:t>repositorio</a:t>
            </a:r>
            <a:r>
              <a:rPr lang="en-US" dirty="0"/>
              <a:t> original, por lo que temenos que </a:t>
            </a:r>
            <a:r>
              <a:rPr lang="en-US" dirty="0" err="1"/>
              <a:t>actualizar</a:t>
            </a:r>
            <a:r>
              <a:rPr lang="en-US" dirty="0"/>
              <a:t> la </a:t>
            </a:r>
            <a:r>
              <a:rPr lang="en-US" dirty="0" err="1"/>
              <a:t>rama</a:t>
            </a:r>
            <a:r>
              <a:rPr lang="en-US" dirty="0"/>
              <a:t> main de </a:t>
            </a:r>
            <a:r>
              <a:rPr lang="en-US" dirty="0" err="1"/>
              <a:t>nuestro</a:t>
            </a:r>
            <a:r>
              <a:rPr lang="en-US" dirty="0"/>
              <a:t> </a:t>
            </a:r>
            <a:r>
              <a:rPr lang="en-US" dirty="0" err="1"/>
              <a:t>respositorio</a:t>
            </a:r>
            <a:r>
              <a:rPr lang="en-US" dirty="0"/>
              <a:t>.</a:t>
            </a:r>
          </a:p>
          <a:p>
            <a:pPr marL="0" indent="0" algn="just">
              <a:buNone/>
            </a:pPr>
            <a:r>
              <a:rPr lang="es-ES" dirty="0"/>
              <a:t>La rama </a:t>
            </a:r>
            <a:r>
              <a:rPr lang="es-ES" dirty="0" err="1"/>
              <a:t>main</a:t>
            </a:r>
            <a:r>
              <a:rPr lang="es-ES" dirty="0"/>
              <a:t> es importante para mantener los repositorios sincronizados.</a:t>
            </a:r>
          </a:p>
          <a:p>
            <a:pPr marL="0" indent="0" algn="just">
              <a:buNone/>
            </a:pPr>
            <a:r>
              <a:rPr lang="es-ES" dirty="0"/>
              <a:t>Las ramas secundarias se pueden eliminar después de la sincronización, sin problemas. </a:t>
            </a:r>
          </a:p>
          <a:p>
            <a:pPr marL="0" indent="0" algn="just">
              <a:buNone/>
            </a:pPr>
            <a:endParaRPr lang="en-US" dirty="0"/>
          </a:p>
          <a:p>
            <a:pPr marL="0" indent="0" algn="just">
              <a:buNone/>
            </a:pPr>
            <a:endParaRPr lang="en-US" dirty="0"/>
          </a:p>
        </p:txBody>
      </p:sp>
      <p:sp>
        <p:nvSpPr>
          <p:cNvPr id="4" name="Marcador de número de diapositiva 3">
            <a:extLst>
              <a:ext uri="{FF2B5EF4-FFF2-40B4-BE49-F238E27FC236}">
                <a16:creationId xmlns:a16="http://schemas.microsoft.com/office/drawing/2014/main" id="{92DAD776-93AC-4B51-BB9A-56474667621F}"/>
              </a:ext>
            </a:extLst>
          </p:cNvPr>
          <p:cNvSpPr>
            <a:spLocks noGrp="1"/>
          </p:cNvSpPr>
          <p:nvPr>
            <p:ph type="sldNum" sz="quarter" idx="12"/>
          </p:nvPr>
        </p:nvSpPr>
        <p:spPr/>
        <p:txBody>
          <a:bodyPr/>
          <a:lstStyle/>
          <a:p>
            <a:fld id="{17A2F33E-5344-4F77-A5AA-3009173103DD}" type="slidenum">
              <a:rPr lang="es-ES" smtClean="0"/>
              <a:t>69</a:t>
            </a:fld>
            <a:endParaRPr lang="es-ES"/>
          </a:p>
        </p:txBody>
      </p:sp>
    </p:spTree>
    <p:extLst>
      <p:ext uri="{BB962C8B-B14F-4D97-AF65-F5344CB8AC3E}">
        <p14:creationId xmlns:p14="http://schemas.microsoft.com/office/powerpoint/2010/main" val="419754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3102A-764B-9348-4190-B2F36CB0C96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CCC6676-A9E4-3B51-8255-12896922471C}"/>
              </a:ext>
            </a:extLst>
          </p:cNvPr>
          <p:cNvSpPr>
            <a:spLocks noGrp="1"/>
          </p:cNvSpPr>
          <p:nvPr>
            <p:ph idx="1"/>
          </p:nvPr>
        </p:nvSpPr>
        <p:spPr/>
        <p:txBody>
          <a:bodyPr/>
          <a:lstStyle/>
          <a:p>
            <a:endParaRPr lang="es-ES" dirty="0"/>
          </a:p>
        </p:txBody>
      </p:sp>
      <p:graphicFrame>
        <p:nvGraphicFramePr>
          <p:cNvPr id="4" name="Objeto 3">
            <a:extLst>
              <a:ext uri="{FF2B5EF4-FFF2-40B4-BE49-F238E27FC236}">
                <a16:creationId xmlns:a16="http://schemas.microsoft.com/office/drawing/2014/main" id="{7163BAFF-AAB0-EEEA-C180-31193CAA96B3}"/>
              </a:ext>
            </a:extLst>
          </p:cNvPr>
          <p:cNvGraphicFramePr>
            <a:graphicFrameLocks noChangeAspect="1"/>
          </p:cNvGraphicFramePr>
          <p:nvPr>
            <p:extLst>
              <p:ext uri="{D42A27DB-BD31-4B8C-83A1-F6EECF244321}">
                <p14:modId xmlns:p14="http://schemas.microsoft.com/office/powerpoint/2010/main" val="18700300"/>
              </p:ext>
            </p:extLst>
          </p:nvPr>
        </p:nvGraphicFramePr>
        <p:xfrm>
          <a:off x="1299411" y="802105"/>
          <a:ext cx="9368589" cy="5374858"/>
        </p:xfrm>
        <a:graphic>
          <a:graphicData uri="http://schemas.openxmlformats.org/presentationml/2006/ole">
            <mc:AlternateContent xmlns:mc="http://schemas.openxmlformats.org/markup-compatibility/2006">
              <mc:Choice xmlns:v="urn:schemas-microsoft-com:vml" Requires="v">
                <p:oleObj spid="_x0000_s4289" name="Imagen de mapa de bits" r:id="rId4" imgW="8896320" imgH="6362640" progId="Paint.Picture">
                  <p:embed/>
                </p:oleObj>
              </mc:Choice>
              <mc:Fallback>
                <p:oleObj name="Imagen de mapa de bits" r:id="rId4" imgW="8896320" imgH="6362640" progId="Paint.Picture">
                  <p:embed/>
                  <p:pic>
                    <p:nvPicPr>
                      <p:cNvPr id="0" name=""/>
                      <p:cNvPicPr/>
                      <p:nvPr/>
                    </p:nvPicPr>
                    <p:blipFill>
                      <a:blip r:embed="rId5"/>
                      <a:stretch>
                        <a:fillRect/>
                      </a:stretch>
                    </p:blipFill>
                    <p:spPr>
                      <a:xfrm>
                        <a:off x="1299411" y="802105"/>
                        <a:ext cx="9368589" cy="5374858"/>
                      </a:xfrm>
                      <a:prstGeom prst="rect">
                        <a:avLst/>
                      </a:prstGeom>
                      <a:ln>
                        <a:solidFill>
                          <a:schemeClr val="accent1"/>
                        </a:solidFill>
                      </a:ln>
                    </p:spPr>
                  </p:pic>
                </p:oleObj>
              </mc:Fallback>
            </mc:AlternateContent>
          </a:graphicData>
        </a:graphic>
      </p:graphicFrame>
      <p:sp>
        <p:nvSpPr>
          <p:cNvPr id="5" name="Marcador de número de diapositiva 4">
            <a:extLst>
              <a:ext uri="{FF2B5EF4-FFF2-40B4-BE49-F238E27FC236}">
                <a16:creationId xmlns:a16="http://schemas.microsoft.com/office/drawing/2014/main" id="{AE698E34-B3FB-028F-572E-EA5D25F47F19}"/>
              </a:ext>
            </a:extLst>
          </p:cNvPr>
          <p:cNvSpPr>
            <a:spLocks noGrp="1"/>
          </p:cNvSpPr>
          <p:nvPr>
            <p:ph type="sldNum" sz="quarter" idx="12"/>
          </p:nvPr>
        </p:nvSpPr>
        <p:spPr/>
        <p:txBody>
          <a:bodyPr/>
          <a:lstStyle/>
          <a:p>
            <a:fld id="{17A2F33E-5344-4F77-A5AA-3009173103DD}" type="slidenum">
              <a:rPr lang="es-ES" smtClean="0"/>
              <a:t>7</a:t>
            </a:fld>
            <a:endParaRPr lang="es-ES"/>
          </a:p>
        </p:txBody>
      </p:sp>
    </p:spTree>
    <p:extLst>
      <p:ext uri="{BB962C8B-B14F-4D97-AF65-F5344CB8AC3E}">
        <p14:creationId xmlns:p14="http://schemas.microsoft.com/office/powerpoint/2010/main" val="1506597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451CD-52E6-43C8-9458-62F863060E5C}"/>
              </a:ext>
            </a:extLst>
          </p:cNvPr>
          <p:cNvSpPr>
            <a:spLocks noGrp="1"/>
          </p:cNvSpPr>
          <p:nvPr>
            <p:ph type="title"/>
          </p:nvPr>
        </p:nvSpPr>
        <p:spPr/>
        <p:txBody>
          <a:bodyPr/>
          <a:lstStyle/>
          <a:p>
            <a:r>
              <a:rPr lang="en-US" dirty="0" err="1"/>
              <a:t>Actualizar</a:t>
            </a:r>
            <a:r>
              <a:rPr lang="en-US" dirty="0"/>
              <a:t> </a:t>
            </a:r>
            <a:r>
              <a:rPr lang="en-US" dirty="0" err="1"/>
              <a:t>repositorio</a:t>
            </a:r>
            <a:r>
              <a:rPr lang="en-US" dirty="0"/>
              <a:t> </a:t>
            </a:r>
            <a:r>
              <a:rPr lang="en-US" dirty="0" err="1"/>
              <a:t>bifurcado</a:t>
            </a:r>
            <a:endParaRPr lang="es-ES" dirty="0"/>
          </a:p>
        </p:txBody>
      </p:sp>
      <p:sp>
        <p:nvSpPr>
          <p:cNvPr id="4" name="Marcador de número de diapositiva 3">
            <a:extLst>
              <a:ext uri="{FF2B5EF4-FFF2-40B4-BE49-F238E27FC236}">
                <a16:creationId xmlns:a16="http://schemas.microsoft.com/office/drawing/2014/main" id="{81AD5849-C099-47F2-A66E-CAA198ECD6EA}"/>
              </a:ext>
            </a:extLst>
          </p:cNvPr>
          <p:cNvSpPr>
            <a:spLocks noGrp="1"/>
          </p:cNvSpPr>
          <p:nvPr>
            <p:ph type="sldNum" sz="quarter" idx="12"/>
          </p:nvPr>
        </p:nvSpPr>
        <p:spPr/>
        <p:txBody>
          <a:bodyPr/>
          <a:lstStyle/>
          <a:p>
            <a:fld id="{17A2F33E-5344-4F77-A5AA-3009173103DD}" type="slidenum">
              <a:rPr lang="es-ES" smtClean="0"/>
              <a:t>70</a:t>
            </a:fld>
            <a:endParaRPr lang="es-ES"/>
          </a:p>
        </p:txBody>
      </p:sp>
      <p:pic>
        <p:nvPicPr>
          <p:cNvPr id="6" name="Imagen 5">
            <a:extLst>
              <a:ext uri="{FF2B5EF4-FFF2-40B4-BE49-F238E27FC236}">
                <a16:creationId xmlns:a16="http://schemas.microsoft.com/office/drawing/2014/main" id="{802C0762-FB4E-4525-9EA6-E6EB02D716D2}"/>
              </a:ext>
            </a:extLst>
          </p:cNvPr>
          <p:cNvPicPr>
            <a:picLocks noChangeAspect="1"/>
          </p:cNvPicPr>
          <p:nvPr/>
        </p:nvPicPr>
        <p:blipFill>
          <a:blip r:embed="rId3"/>
          <a:stretch>
            <a:fillRect/>
          </a:stretch>
        </p:blipFill>
        <p:spPr>
          <a:xfrm>
            <a:off x="838200" y="1424781"/>
            <a:ext cx="9048750" cy="5153025"/>
          </a:xfrm>
          <a:prstGeom prst="rect">
            <a:avLst/>
          </a:prstGeom>
          <a:ln>
            <a:solidFill>
              <a:schemeClr val="accent1"/>
            </a:solidFill>
          </a:ln>
        </p:spPr>
      </p:pic>
      <p:sp>
        <p:nvSpPr>
          <p:cNvPr id="7" name="Rectángulo 6">
            <a:extLst>
              <a:ext uri="{FF2B5EF4-FFF2-40B4-BE49-F238E27FC236}">
                <a16:creationId xmlns:a16="http://schemas.microsoft.com/office/drawing/2014/main" id="{A3BAFC8F-B8C0-4DB9-B21F-9CB36597C1B1}"/>
              </a:ext>
            </a:extLst>
          </p:cNvPr>
          <p:cNvSpPr/>
          <p:nvPr/>
        </p:nvSpPr>
        <p:spPr>
          <a:xfrm>
            <a:off x="994611" y="1424781"/>
            <a:ext cx="3208421" cy="756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920A254E-4B5C-4FEE-B0FA-86884C05942D}"/>
              </a:ext>
            </a:extLst>
          </p:cNvPr>
          <p:cNvSpPr/>
          <p:nvPr/>
        </p:nvSpPr>
        <p:spPr>
          <a:xfrm>
            <a:off x="1122947" y="2967789"/>
            <a:ext cx="4122821" cy="461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9D25FF6-7E3B-4D69-870E-5AE0D883135B}"/>
              </a:ext>
            </a:extLst>
          </p:cNvPr>
          <p:cNvSpPr/>
          <p:nvPr/>
        </p:nvSpPr>
        <p:spPr>
          <a:xfrm>
            <a:off x="8053137" y="4924926"/>
            <a:ext cx="1299410" cy="5082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36371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75D31F-3679-4844-A381-A4E8BF583F80}"/>
              </a:ext>
            </a:extLst>
          </p:cNvPr>
          <p:cNvSpPr>
            <a:spLocks noGrp="1"/>
          </p:cNvSpPr>
          <p:nvPr>
            <p:ph type="title"/>
          </p:nvPr>
        </p:nvSpPr>
        <p:spPr/>
        <p:txBody>
          <a:bodyPr/>
          <a:lstStyle/>
          <a:p>
            <a:r>
              <a:rPr lang="en-US" dirty="0" err="1"/>
              <a:t>Repositorio</a:t>
            </a:r>
            <a:r>
              <a:rPr lang="en-US" dirty="0"/>
              <a:t> </a:t>
            </a:r>
            <a:r>
              <a:rPr lang="en-US" dirty="0" err="1"/>
              <a:t>actualizado</a:t>
            </a:r>
            <a:endParaRPr lang="es-ES" dirty="0"/>
          </a:p>
        </p:txBody>
      </p:sp>
      <p:pic>
        <p:nvPicPr>
          <p:cNvPr id="5" name="Marcador de contenido 4">
            <a:extLst>
              <a:ext uri="{FF2B5EF4-FFF2-40B4-BE49-F238E27FC236}">
                <a16:creationId xmlns:a16="http://schemas.microsoft.com/office/drawing/2014/main" id="{B3493DF2-27BE-4A9C-A702-FED2FFFD24CD}"/>
              </a:ext>
            </a:extLst>
          </p:cNvPr>
          <p:cNvPicPr>
            <a:picLocks noGrp="1" noChangeAspect="1"/>
          </p:cNvPicPr>
          <p:nvPr>
            <p:ph idx="1"/>
          </p:nvPr>
        </p:nvPicPr>
        <p:blipFill>
          <a:blip r:embed="rId2"/>
          <a:stretch>
            <a:fillRect/>
          </a:stretch>
        </p:blipFill>
        <p:spPr>
          <a:xfrm>
            <a:off x="979534" y="1690688"/>
            <a:ext cx="7281186" cy="4351338"/>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CFB71B11-43C9-4D13-891D-0A30DCC6E756}"/>
              </a:ext>
            </a:extLst>
          </p:cNvPr>
          <p:cNvSpPr>
            <a:spLocks noGrp="1"/>
          </p:cNvSpPr>
          <p:nvPr>
            <p:ph type="sldNum" sz="quarter" idx="12"/>
          </p:nvPr>
        </p:nvSpPr>
        <p:spPr/>
        <p:txBody>
          <a:bodyPr/>
          <a:lstStyle/>
          <a:p>
            <a:fld id="{17A2F33E-5344-4F77-A5AA-3009173103DD}" type="slidenum">
              <a:rPr lang="es-ES" smtClean="0"/>
              <a:t>71</a:t>
            </a:fld>
            <a:endParaRPr lang="es-ES"/>
          </a:p>
        </p:txBody>
      </p:sp>
    </p:spTree>
    <p:extLst>
      <p:ext uri="{BB962C8B-B14F-4D97-AF65-F5344CB8AC3E}">
        <p14:creationId xmlns:p14="http://schemas.microsoft.com/office/powerpoint/2010/main" val="3214592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9F817-6072-4D46-B477-93DE6631017B}"/>
              </a:ext>
            </a:extLst>
          </p:cNvPr>
          <p:cNvSpPr>
            <a:spLocks noGrp="1"/>
          </p:cNvSpPr>
          <p:nvPr>
            <p:ph type="title"/>
          </p:nvPr>
        </p:nvSpPr>
        <p:spPr/>
        <p:txBody>
          <a:bodyPr/>
          <a:lstStyle/>
          <a:p>
            <a:r>
              <a:rPr lang="en-US" dirty="0"/>
              <a:t>Traer los </a:t>
            </a:r>
            <a:r>
              <a:rPr lang="en-US" dirty="0" err="1"/>
              <a:t>cambios</a:t>
            </a:r>
            <a:r>
              <a:rPr lang="en-US" dirty="0"/>
              <a:t> a git</a:t>
            </a:r>
            <a:endParaRPr lang="es-ES" dirty="0"/>
          </a:p>
        </p:txBody>
      </p:sp>
      <p:sp>
        <p:nvSpPr>
          <p:cNvPr id="3" name="Marcador de contenido 2">
            <a:extLst>
              <a:ext uri="{FF2B5EF4-FFF2-40B4-BE49-F238E27FC236}">
                <a16:creationId xmlns:a16="http://schemas.microsoft.com/office/drawing/2014/main" id="{57395E58-8F89-4959-9E6A-A47C69928452}"/>
              </a:ext>
            </a:extLst>
          </p:cNvPr>
          <p:cNvSpPr>
            <a:spLocks noGrp="1"/>
          </p:cNvSpPr>
          <p:nvPr>
            <p:ph idx="1"/>
          </p:nvPr>
        </p:nvSpPr>
        <p:spPr/>
        <p:txBody>
          <a:bodyPr/>
          <a:lstStyle/>
          <a:p>
            <a:r>
              <a:rPr lang="en-US" dirty="0"/>
              <a:t>git pull origin main </a:t>
            </a:r>
          </a:p>
          <a:p>
            <a:endParaRPr lang="es-ES" dirty="0"/>
          </a:p>
        </p:txBody>
      </p:sp>
      <p:sp>
        <p:nvSpPr>
          <p:cNvPr id="4" name="Marcador de número de diapositiva 3">
            <a:extLst>
              <a:ext uri="{FF2B5EF4-FFF2-40B4-BE49-F238E27FC236}">
                <a16:creationId xmlns:a16="http://schemas.microsoft.com/office/drawing/2014/main" id="{156E7F68-5744-4D95-BA05-00F4762047FF}"/>
              </a:ext>
            </a:extLst>
          </p:cNvPr>
          <p:cNvSpPr>
            <a:spLocks noGrp="1"/>
          </p:cNvSpPr>
          <p:nvPr>
            <p:ph type="sldNum" sz="quarter" idx="12"/>
          </p:nvPr>
        </p:nvSpPr>
        <p:spPr/>
        <p:txBody>
          <a:bodyPr/>
          <a:lstStyle/>
          <a:p>
            <a:fld id="{17A2F33E-5344-4F77-A5AA-3009173103DD}" type="slidenum">
              <a:rPr lang="es-ES" smtClean="0"/>
              <a:t>72</a:t>
            </a:fld>
            <a:endParaRPr lang="es-ES"/>
          </a:p>
        </p:txBody>
      </p:sp>
      <p:pic>
        <p:nvPicPr>
          <p:cNvPr id="5" name="Imagen 4">
            <a:extLst>
              <a:ext uri="{FF2B5EF4-FFF2-40B4-BE49-F238E27FC236}">
                <a16:creationId xmlns:a16="http://schemas.microsoft.com/office/drawing/2014/main" id="{A17BDC10-F4B6-4FE2-B5EB-D9874A929342}"/>
              </a:ext>
            </a:extLst>
          </p:cNvPr>
          <p:cNvPicPr>
            <a:picLocks noChangeAspect="1"/>
          </p:cNvPicPr>
          <p:nvPr/>
        </p:nvPicPr>
        <p:blipFill>
          <a:blip r:embed="rId2"/>
          <a:stretch>
            <a:fillRect/>
          </a:stretch>
        </p:blipFill>
        <p:spPr>
          <a:xfrm>
            <a:off x="838200" y="2695575"/>
            <a:ext cx="9115425" cy="1466850"/>
          </a:xfrm>
          <a:prstGeom prst="rect">
            <a:avLst/>
          </a:prstGeom>
        </p:spPr>
      </p:pic>
    </p:spTree>
    <p:extLst>
      <p:ext uri="{BB962C8B-B14F-4D97-AF65-F5344CB8AC3E}">
        <p14:creationId xmlns:p14="http://schemas.microsoft.com/office/powerpoint/2010/main" val="3209414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06FA13-EEA0-F607-1858-8EB7AACFEBD6}"/>
              </a:ext>
            </a:extLst>
          </p:cNvPr>
          <p:cNvSpPr>
            <a:spLocks noGrp="1"/>
          </p:cNvSpPr>
          <p:nvPr>
            <p:ph type="title"/>
          </p:nvPr>
        </p:nvSpPr>
        <p:spPr/>
        <p:txBody>
          <a:bodyPr/>
          <a:lstStyle/>
          <a:p>
            <a:r>
              <a:rPr lang="es-ES" dirty="0"/>
              <a:t>Ejercicio 1 </a:t>
            </a:r>
          </a:p>
        </p:txBody>
      </p:sp>
      <p:sp>
        <p:nvSpPr>
          <p:cNvPr id="3" name="Marcador de contenido 2">
            <a:extLst>
              <a:ext uri="{FF2B5EF4-FFF2-40B4-BE49-F238E27FC236}">
                <a16:creationId xmlns:a16="http://schemas.microsoft.com/office/drawing/2014/main" id="{830E5FDF-3C36-F848-E542-F97815785559}"/>
              </a:ext>
            </a:extLst>
          </p:cNvPr>
          <p:cNvSpPr>
            <a:spLocks noGrp="1"/>
          </p:cNvSpPr>
          <p:nvPr>
            <p:ph idx="1"/>
          </p:nvPr>
        </p:nvSpPr>
        <p:spPr>
          <a:xfrm>
            <a:off x="838200" y="1540042"/>
            <a:ext cx="10515600" cy="4952833"/>
          </a:xfrm>
        </p:spPr>
        <p:txBody>
          <a:bodyPr>
            <a:normAutofit fontScale="92500" lnSpcReduction="20000"/>
          </a:bodyPr>
          <a:lstStyle/>
          <a:p>
            <a:r>
              <a:rPr lang="en-CA" dirty="0"/>
              <a:t>Cree un  </a:t>
            </a:r>
            <a:r>
              <a:rPr lang="en-CA" dirty="0" err="1"/>
              <a:t>repositorio</a:t>
            </a:r>
            <a:r>
              <a:rPr lang="en-CA" dirty="0"/>
              <a:t> </a:t>
            </a:r>
            <a:r>
              <a:rPr lang="en-CA" dirty="0" err="1"/>
              <a:t>en</a:t>
            </a:r>
            <a:r>
              <a:rPr lang="en-CA" dirty="0"/>
              <a:t> GitHub </a:t>
            </a:r>
            <a:r>
              <a:rPr lang="es-ES" dirty="0"/>
              <a:t>vacío.</a:t>
            </a:r>
          </a:p>
          <a:p>
            <a:r>
              <a:rPr lang="es-ES" dirty="0"/>
              <a:t>Clonar el repositorio para trabajarlo de manera local.</a:t>
            </a:r>
          </a:p>
          <a:p>
            <a:r>
              <a:rPr lang="es-ES" dirty="0"/>
              <a:t>Crear archivo README.md</a:t>
            </a:r>
          </a:p>
          <a:p>
            <a:r>
              <a:rPr lang="es-ES" dirty="0"/>
              <a:t>Actualizar repositorio local.</a:t>
            </a:r>
          </a:p>
          <a:p>
            <a:r>
              <a:rPr lang="es-ES" dirty="0"/>
              <a:t>Cree una página HTML  que le permita poner su información personal:</a:t>
            </a:r>
          </a:p>
          <a:p>
            <a:pPr marL="0" indent="0">
              <a:buNone/>
            </a:pPr>
            <a:r>
              <a:rPr lang="es-ES" dirty="0"/>
              <a:t>     </a:t>
            </a:r>
            <a:r>
              <a:rPr lang="es-ES" dirty="0">
                <a:solidFill>
                  <a:srgbClr val="FF0000"/>
                </a:solidFill>
              </a:rPr>
              <a:t>Nombre y apellidos     Edad    Ocupación</a:t>
            </a:r>
          </a:p>
          <a:p>
            <a:r>
              <a:rPr lang="es-ES" dirty="0"/>
              <a:t>Actualice estos cambios en el </a:t>
            </a:r>
            <a:r>
              <a:rPr lang="es-ES" dirty="0" err="1"/>
              <a:t>respositorio</a:t>
            </a:r>
            <a:r>
              <a:rPr lang="es-ES" dirty="0"/>
              <a:t> remoto.</a:t>
            </a:r>
          </a:p>
          <a:p>
            <a:r>
              <a:rPr lang="es-ES" dirty="0"/>
              <a:t>Incluya una frase que lo identifique, debe estar en letra azul.</a:t>
            </a:r>
          </a:p>
          <a:p>
            <a:r>
              <a:rPr lang="es-ES" dirty="0"/>
              <a:t>Actualice los cambios en el repositorio remoto.</a:t>
            </a:r>
          </a:p>
          <a:p>
            <a:r>
              <a:rPr lang="es-ES" dirty="0"/>
              <a:t>Si usted es mayor de 18 años y menor de 65, la página debe mostrar el mensaje ¨Está en edad laboral¨</a:t>
            </a:r>
          </a:p>
          <a:p>
            <a:r>
              <a:rPr lang="es-ES" dirty="0"/>
              <a:t>Incluya los cambios en el repositorio remoto.</a:t>
            </a:r>
          </a:p>
          <a:p>
            <a:pPr marL="0" indent="0">
              <a:buNone/>
            </a:pPr>
            <a:endParaRPr lang="es-ES" dirty="0"/>
          </a:p>
        </p:txBody>
      </p:sp>
      <p:sp>
        <p:nvSpPr>
          <p:cNvPr id="4" name="Marcador de número de diapositiva 3">
            <a:extLst>
              <a:ext uri="{FF2B5EF4-FFF2-40B4-BE49-F238E27FC236}">
                <a16:creationId xmlns:a16="http://schemas.microsoft.com/office/drawing/2014/main" id="{C3E2C9A4-83BF-8CC1-BAC4-A9BF70492EFD}"/>
              </a:ext>
            </a:extLst>
          </p:cNvPr>
          <p:cNvSpPr>
            <a:spLocks noGrp="1"/>
          </p:cNvSpPr>
          <p:nvPr>
            <p:ph type="sldNum" sz="quarter" idx="12"/>
          </p:nvPr>
        </p:nvSpPr>
        <p:spPr/>
        <p:txBody>
          <a:bodyPr/>
          <a:lstStyle/>
          <a:p>
            <a:fld id="{17A2F33E-5344-4F77-A5AA-3009173103DD}" type="slidenum">
              <a:rPr lang="es-ES" smtClean="0"/>
              <a:t>73</a:t>
            </a:fld>
            <a:endParaRPr lang="es-ES"/>
          </a:p>
        </p:txBody>
      </p:sp>
    </p:spTree>
    <p:extLst>
      <p:ext uri="{BB962C8B-B14F-4D97-AF65-F5344CB8AC3E}">
        <p14:creationId xmlns:p14="http://schemas.microsoft.com/office/powerpoint/2010/main" val="3464474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D8352-2072-43FF-ADC7-0E518C4A1EC2}"/>
              </a:ext>
            </a:extLst>
          </p:cNvPr>
          <p:cNvSpPr>
            <a:spLocks noGrp="1"/>
          </p:cNvSpPr>
          <p:nvPr>
            <p:ph type="title"/>
          </p:nvPr>
        </p:nvSpPr>
        <p:spPr/>
        <p:txBody>
          <a:bodyPr/>
          <a:lstStyle/>
          <a:p>
            <a:r>
              <a:rPr lang="es-ES" dirty="0"/>
              <a:t>Ejercicio 2</a:t>
            </a:r>
          </a:p>
        </p:txBody>
      </p:sp>
      <p:sp>
        <p:nvSpPr>
          <p:cNvPr id="3" name="Marcador de contenido 2">
            <a:extLst>
              <a:ext uri="{FF2B5EF4-FFF2-40B4-BE49-F238E27FC236}">
                <a16:creationId xmlns:a16="http://schemas.microsoft.com/office/drawing/2014/main" id="{5265029E-F20A-49F1-ADCE-7867734896F0}"/>
              </a:ext>
            </a:extLst>
          </p:cNvPr>
          <p:cNvSpPr>
            <a:spLocks noGrp="1"/>
          </p:cNvSpPr>
          <p:nvPr>
            <p:ph idx="1"/>
          </p:nvPr>
        </p:nvSpPr>
        <p:spPr/>
        <p:txBody>
          <a:bodyPr/>
          <a:lstStyle/>
          <a:p>
            <a:r>
              <a:rPr lang="en-US" dirty="0"/>
              <a:t>A </a:t>
            </a:r>
            <a:r>
              <a:rPr lang="en-US" dirty="0" err="1"/>
              <a:t>partir</a:t>
            </a:r>
            <a:r>
              <a:rPr lang="en-US" dirty="0"/>
              <a:t> del </a:t>
            </a:r>
            <a:r>
              <a:rPr lang="en-US" dirty="0" err="1"/>
              <a:t>repositorio</a:t>
            </a:r>
            <a:r>
              <a:rPr lang="en-US" dirty="0"/>
              <a:t> “</a:t>
            </a:r>
            <a:r>
              <a:rPr lang="en-US" dirty="0" err="1"/>
              <a:t>Integrantes</a:t>
            </a:r>
            <a:r>
              <a:rPr lang="en-US" dirty="0"/>
              <a:t> del </a:t>
            </a:r>
            <a:r>
              <a:rPr lang="en-US" dirty="0" err="1"/>
              <a:t>curso</a:t>
            </a:r>
            <a:r>
              <a:rPr lang="en-US" dirty="0"/>
              <a:t>” </a:t>
            </a:r>
            <a:r>
              <a:rPr lang="en-US" dirty="0" err="1"/>
              <a:t>cada</a:t>
            </a:r>
            <a:r>
              <a:rPr lang="en-US" dirty="0"/>
              <a:t> </a:t>
            </a:r>
            <a:r>
              <a:rPr lang="en-US" dirty="0" err="1"/>
              <a:t>estudiante</a:t>
            </a:r>
            <a:r>
              <a:rPr lang="en-US" dirty="0"/>
              <a:t> </a:t>
            </a:r>
            <a:r>
              <a:rPr lang="en-US" dirty="0" err="1"/>
              <a:t>va</a:t>
            </a:r>
            <a:r>
              <a:rPr lang="en-US" dirty="0"/>
              <a:t> a </a:t>
            </a:r>
            <a:r>
              <a:rPr lang="en-US" dirty="0" err="1"/>
              <a:t>agregar</a:t>
            </a:r>
            <a:r>
              <a:rPr lang="en-US" dirty="0"/>
              <a:t> al </a:t>
            </a:r>
            <a:r>
              <a:rPr lang="en-US" dirty="0" err="1"/>
              <a:t>archivo</a:t>
            </a:r>
            <a:r>
              <a:rPr lang="en-US" dirty="0"/>
              <a:t> README.md </a:t>
            </a:r>
            <a:r>
              <a:rPr lang="en-US" dirty="0" err="1"/>
              <a:t>su</a:t>
            </a:r>
            <a:r>
              <a:rPr lang="en-US" dirty="0"/>
              <a:t> </a:t>
            </a:r>
            <a:r>
              <a:rPr lang="en-US" dirty="0" err="1"/>
              <a:t>nombre</a:t>
            </a:r>
            <a:r>
              <a:rPr lang="en-US" dirty="0"/>
              <a:t> y </a:t>
            </a:r>
            <a:r>
              <a:rPr lang="en-US" dirty="0" err="1"/>
              <a:t>número</a:t>
            </a:r>
            <a:r>
              <a:rPr lang="en-US" dirty="0"/>
              <a:t> de </a:t>
            </a:r>
            <a:r>
              <a:rPr lang="en-US" dirty="0" err="1"/>
              <a:t>teléfono</a:t>
            </a:r>
            <a:r>
              <a:rPr lang="en-US" dirty="0"/>
              <a:t> </a:t>
            </a:r>
            <a:r>
              <a:rPr lang="en-US" dirty="0" err="1"/>
              <a:t>desde</a:t>
            </a:r>
            <a:r>
              <a:rPr lang="en-US" dirty="0"/>
              <a:t> el </a:t>
            </a:r>
            <a:r>
              <a:rPr lang="en-US" dirty="0" err="1"/>
              <a:t>repositorio</a:t>
            </a:r>
            <a:r>
              <a:rPr lang="en-US" dirty="0"/>
              <a:t> local.</a:t>
            </a:r>
          </a:p>
          <a:p>
            <a:r>
              <a:rPr lang="en-US" dirty="0"/>
              <a:t> </a:t>
            </a:r>
            <a:r>
              <a:rPr lang="en-US" dirty="0" err="1"/>
              <a:t>Subir</a:t>
            </a:r>
            <a:r>
              <a:rPr lang="en-US" dirty="0"/>
              <a:t> los </a:t>
            </a:r>
            <a:r>
              <a:rPr lang="en-US" dirty="0" err="1"/>
              <a:t>cambios</a:t>
            </a:r>
            <a:r>
              <a:rPr lang="en-US" dirty="0"/>
              <a:t> a </a:t>
            </a:r>
            <a:r>
              <a:rPr lang="en-US" dirty="0" err="1"/>
              <a:t>su</a:t>
            </a:r>
            <a:r>
              <a:rPr lang="en-US" dirty="0"/>
              <a:t> </a:t>
            </a:r>
            <a:r>
              <a:rPr lang="en-US" dirty="0" err="1"/>
              <a:t>cuenta</a:t>
            </a:r>
            <a:r>
              <a:rPr lang="en-US" dirty="0"/>
              <a:t> personal  </a:t>
            </a:r>
            <a:r>
              <a:rPr lang="en-US" dirty="0" err="1"/>
              <a:t>en</a:t>
            </a:r>
            <a:r>
              <a:rPr lang="en-US" dirty="0"/>
              <a:t> GitHub y </a:t>
            </a:r>
            <a:r>
              <a:rPr lang="en-US" dirty="0" err="1"/>
              <a:t>enviar</a:t>
            </a:r>
            <a:r>
              <a:rPr lang="en-US" dirty="0"/>
              <a:t> los </a:t>
            </a:r>
            <a:r>
              <a:rPr lang="en-US" dirty="0" err="1"/>
              <a:t>cambios</a:t>
            </a:r>
            <a:r>
              <a:rPr lang="en-US" dirty="0"/>
              <a:t> al </a:t>
            </a:r>
            <a:r>
              <a:rPr lang="en-US" dirty="0" err="1"/>
              <a:t>repositorio</a:t>
            </a:r>
            <a:r>
              <a:rPr lang="en-US" dirty="0"/>
              <a:t> original.</a:t>
            </a:r>
          </a:p>
          <a:p>
            <a:r>
              <a:rPr lang="en-US" dirty="0" err="1"/>
              <a:t>Actualizar</a:t>
            </a:r>
            <a:r>
              <a:rPr lang="en-US" dirty="0"/>
              <a:t> los </a:t>
            </a:r>
            <a:r>
              <a:rPr lang="en-US" dirty="0" err="1"/>
              <a:t>cambios</a:t>
            </a:r>
            <a:r>
              <a:rPr lang="en-US" dirty="0"/>
              <a:t> </a:t>
            </a:r>
            <a:r>
              <a:rPr lang="en-US" dirty="0" err="1"/>
              <a:t>en</a:t>
            </a:r>
            <a:r>
              <a:rPr lang="en-US" dirty="0"/>
              <a:t> </a:t>
            </a:r>
            <a:r>
              <a:rPr lang="en-US" dirty="0" err="1"/>
              <a:t>su</a:t>
            </a:r>
            <a:r>
              <a:rPr lang="en-US" dirty="0"/>
              <a:t> </a:t>
            </a:r>
            <a:r>
              <a:rPr lang="en-US" dirty="0" err="1"/>
              <a:t>proyecto</a:t>
            </a:r>
            <a:r>
              <a:rPr lang="en-US" dirty="0"/>
              <a:t> local, el </a:t>
            </a:r>
            <a:r>
              <a:rPr lang="en-US" dirty="0" err="1"/>
              <a:t>cual</a:t>
            </a:r>
            <a:r>
              <a:rPr lang="en-US" dirty="0"/>
              <a:t> debe </a:t>
            </a:r>
            <a:r>
              <a:rPr lang="en-US" dirty="0" err="1"/>
              <a:t>tener</a:t>
            </a:r>
            <a:r>
              <a:rPr lang="en-US" dirty="0"/>
              <a:t> la </a:t>
            </a:r>
            <a:r>
              <a:rPr lang="en-US" dirty="0" err="1"/>
              <a:t>infromación</a:t>
            </a:r>
            <a:r>
              <a:rPr lang="en-US" dirty="0"/>
              <a:t> de </a:t>
            </a:r>
            <a:r>
              <a:rPr lang="en-US" dirty="0" err="1"/>
              <a:t>todos</a:t>
            </a:r>
            <a:r>
              <a:rPr lang="en-US" dirty="0"/>
              <a:t> los </a:t>
            </a:r>
            <a:r>
              <a:rPr lang="en-US" dirty="0" err="1"/>
              <a:t>integrantes</a:t>
            </a:r>
            <a:r>
              <a:rPr lang="en-US" dirty="0"/>
              <a:t> del </a:t>
            </a:r>
            <a:r>
              <a:rPr lang="en-US" dirty="0" err="1"/>
              <a:t>equipo</a:t>
            </a:r>
            <a:r>
              <a:rPr lang="en-US" dirty="0"/>
              <a:t>. </a:t>
            </a:r>
            <a:endParaRPr lang="es-ES" dirty="0"/>
          </a:p>
        </p:txBody>
      </p:sp>
      <p:sp>
        <p:nvSpPr>
          <p:cNvPr id="4" name="Marcador de número de diapositiva 3">
            <a:extLst>
              <a:ext uri="{FF2B5EF4-FFF2-40B4-BE49-F238E27FC236}">
                <a16:creationId xmlns:a16="http://schemas.microsoft.com/office/drawing/2014/main" id="{06344EF9-A33D-4507-94B5-C96007ACB18B}"/>
              </a:ext>
            </a:extLst>
          </p:cNvPr>
          <p:cNvSpPr>
            <a:spLocks noGrp="1"/>
          </p:cNvSpPr>
          <p:nvPr>
            <p:ph type="sldNum" sz="quarter" idx="12"/>
          </p:nvPr>
        </p:nvSpPr>
        <p:spPr/>
        <p:txBody>
          <a:bodyPr/>
          <a:lstStyle/>
          <a:p>
            <a:fld id="{17A2F33E-5344-4F77-A5AA-3009173103DD}" type="slidenum">
              <a:rPr lang="es-ES" smtClean="0"/>
              <a:t>74</a:t>
            </a:fld>
            <a:endParaRPr lang="es-ES"/>
          </a:p>
        </p:txBody>
      </p:sp>
    </p:spTree>
    <p:extLst>
      <p:ext uri="{BB962C8B-B14F-4D97-AF65-F5344CB8AC3E}">
        <p14:creationId xmlns:p14="http://schemas.microsoft.com/office/powerpoint/2010/main" val="12420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2DBC-ADD6-5BE0-2624-C395E7620E12}"/>
              </a:ext>
            </a:extLst>
          </p:cNvPr>
          <p:cNvSpPr>
            <a:spLocks noGrp="1"/>
          </p:cNvSpPr>
          <p:nvPr>
            <p:ph type="title"/>
          </p:nvPr>
        </p:nvSpPr>
        <p:spPr/>
        <p:txBody>
          <a:bodyPr/>
          <a:lstStyle/>
          <a:p>
            <a:r>
              <a:rPr lang="en-CA" dirty="0" err="1"/>
              <a:t>Creando</a:t>
            </a:r>
            <a:r>
              <a:rPr lang="en-CA" dirty="0"/>
              <a:t> una </a:t>
            </a:r>
            <a:r>
              <a:rPr lang="en-CA" dirty="0" err="1"/>
              <a:t>cuenta</a:t>
            </a:r>
            <a:r>
              <a:rPr lang="en-CA" dirty="0"/>
              <a:t> </a:t>
            </a:r>
            <a:r>
              <a:rPr lang="en-CA" dirty="0" err="1"/>
              <a:t>en</a:t>
            </a:r>
            <a:r>
              <a:rPr lang="en-CA" dirty="0"/>
              <a:t> GitHub</a:t>
            </a:r>
            <a:endParaRPr lang="es-ES" dirty="0"/>
          </a:p>
        </p:txBody>
      </p:sp>
      <p:sp>
        <p:nvSpPr>
          <p:cNvPr id="3" name="Marcador de contenido 2">
            <a:extLst>
              <a:ext uri="{FF2B5EF4-FFF2-40B4-BE49-F238E27FC236}">
                <a16:creationId xmlns:a16="http://schemas.microsoft.com/office/drawing/2014/main" id="{DB303DF2-D1D7-947F-4EDB-C20C9F0A9793}"/>
              </a:ext>
            </a:extLst>
          </p:cNvPr>
          <p:cNvSpPr>
            <a:spLocks noGrp="1"/>
          </p:cNvSpPr>
          <p:nvPr>
            <p:ph idx="1"/>
          </p:nvPr>
        </p:nvSpPr>
        <p:spPr/>
        <p:txBody>
          <a:bodyPr/>
          <a:lstStyle/>
          <a:p>
            <a:r>
              <a:rPr lang="es-ES" dirty="0"/>
              <a:t>https://github.com</a:t>
            </a:r>
          </a:p>
        </p:txBody>
      </p:sp>
      <p:pic>
        <p:nvPicPr>
          <p:cNvPr id="10" name="Imagen 9">
            <a:extLst>
              <a:ext uri="{FF2B5EF4-FFF2-40B4-BE49-F238E27FC236}">
                <a16:creationId xmlns:a16="http://schemas.microsoft.com/office/drawing/2014/main" id="{FA7264B9-BEE8-13D0-BA2C-B60ADFE9A70B}"/>
              </a:ext>
            </a:extLst>
          </p:cNvPr>
          <p:cNvPicPr>
            <a:picLocks noChangeAspect="1"/>
          </p:cNvPicPr>
          <p:nvPr/>
        </p:nvPicPr>
        <p:blipFill>
          <a:blip r:embed="rId3"/>
          <a:stretch>
            <a:fillRect/>
          </a:stretch>
        </p:blipFill>
        <p:spPr>
          <a:xfrm>
            <a:off x="5677652" y="6211304"/>
            <a:ext cx="5791200" cy="466725"/>
          </a:xfrm>
          <a:prstGeom prst="rect">
            <a:avLst/>
          </a:prstGeom>
        </p:spPr>
      </p:pic>
      <p:pic>
        <p:nvPicPr>
          <p:cNvPr id="14" name="Imagen 13">
            <a:extLst>
              <a:ext uri="{FF2B5EF4-FFF2-40B4-BE49-F238E27FC236}">
                <a16:creationId xmlns:a16="http://schemas.microsoft.com/office/drawing/2014/main" id="{052BDC1C-7EA7-68E9-6D9D-06E5867C5ACA}"/>
              </a:ext>
            </a:extLst>
          </p:cNvPr>
          <p:cNvPicPr>
            <a:picLocks noChangeAspect="1"/>
          </p:cNvPicPr>
          <p:nvPr/>
        </p:nvPicPr>
        <p:blipFill>
          <a:blip r:embed="rId4"/>
          <a:stretch>
            <a:fillRect/>
          </a:stretch>
        </p:blipFill>
        <p:spPr>
          <a:xfrm>
            <a:off x="1548565" y="2553494"/>
            <a:ext cx="1619250" cy="1447800"/>
          </a:xfrm>
          <a:prstGeom prst="rect">
            <a:avLst/>
          </a:prstGeom>
        </p:spPr>
      </p:pic>
      <p:sp>
        <p:nvSpPr>
          <p:cNvPr id="4" name="Marcador de número de diapositiva 3">
            <a:extLst>
              <a:ext uri="{FF2B5EF4-FFF2-40B4-BE49-F238E27FC236}">
                <a16:creationId xmlns:a16="http://schemas.microsoft.com/office/drawing/2014/main" id="{A81CBB2E-3B48-C458-DB8E-830F390BA404}"/>
              </a:ext>
            </a:extLst>
          </p:cNvPr>
          <p:cNvSpPr>
            <a:spLocks noGrp="1"/>
          </p:cNvSpPr>
          <p:nvPr>
            <p:ph type="sldNum" sz="quarter" idx="12"/>
          </p:nvPr>
        </p:nvSpPr>
        <p:spPr/>
        <p:txBody>
          <a:bodyPr/>
          <a:lstStyle/>
          <a:p>
            <a:fld id="{17A2F33E-5344-4F77-A5AA-3009173103DD}" type="slidenum">
              <a:rPr lang="es-ES" smtClean="0"/>
              <a:t>8</a:t>
            </a:fld>
            <a:endParaRPr lang="es-ES"/>
          </a:p>
        </p:txBody>
      </p:sp>
      <p:pic>
        <p:nvPicPr>
          <p:cNvPr id="5" name="Imagen 4">
            <a:extLst>
              <a:ext uri="{FF2B5EF4-FFF2-40B4-BE49-F238E27FC236}">
                <a16:creationId xmlns:a16="http://schemas.microsoft.com/office/drawing/2014/main" id="{4054D461-D162-4F21-8776-FE82FAA05733}"/>
              </a:ext>
            </a:extLst>
          </p:cNvPr>
          <p:cNvPicPr>
            <a:picLocks noChangeAspect="1"/>
          </p:cNvPicPr>
          <p:nvPr/>
        </p:nvPicPr>
        <p:blipFill>
          <a:blip r:embed="rId5"/>
          <a:stretch>
            <a:fillRect/>
          </a:stretch>
        </p:blipFill>
        <p:spPr>
          <a:xfrm>
            <a:off x="5677652" y="1563104"/>
            <a:ext cx="5781675" cy="4648200"/>
          </a:xfrm>
          <a:prstGeom prst="rect">
            <a:avLst/>
          </a:prstGeom>
        </p:spPr>
      </p:pic>
    </p:spTree>
    <p:extLst>
      <p:ext uri="{BB962C8B-B14F-4D97-AF65-F5344CB8AC3E}">
        <p14:creationId xmlns:p14="http://schemas.microsoft.com/office/powerpoint/2010/main" val="243940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C0C259-E818-C6CC-8512-BB298DF56D83}"/>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2135315B-8FAE-ED2F-D303-750CB693B182}"/>
              </a:ext>
            </a:extLst>
          </p:cNvPr>
          <p:cNvPicPr>
            <a:picLocks noGrp="1" noChangeAspect="1"/>
          </p:cNvPicPr>
          <p:nvPr>
            <p:ph idx="1"/>
          </p:nvPr>
        </p:nvPicPr>
        <p:blipFill>
          <a:blip r:embed="rId3"/>
          <a:stretch>
            <a:fillRect/>
          </a:stretch>
        </p:blipFill>
        <p:spPr>
          <a:xfrm>
            <a:off x="838200" y="1766888"/>
            <a:ext cx="9295643" cy="4351338"/>
          </a:xfrm>
        </p:spPr>
      </p:pic>
      <p:sp>
        <p:nvSpPr>
          <p:cNvPr id="3" name="Marcador de número de diapositiva 2">
            <a:extLst>
              <a:ext uri="{FF2B5EF4-FFF2-40B4-BE49-F238E27FC236}">
                <a16:creationId xmlns:a16="http://schemas.microsoft.com/office/drawing/2014/main" id="{8EE763C3-7852-F40D-DD49-89018C2D5298}"/>
              </a:ext>
            </a:extLst>
          </p:cNvPr>
          <p:cNvSpPr>
            <a:spLocks noGrp="1"/>
          </p:cNvSpPr>
          <p:nvPr>
            <p:ph type="sldNum" sz="quarter" idx="12"/>
          </p:nvPr>
        </p:nvSpPr>
        <p:spPr/>
        <p:txBody>
          <a:bodyPr/>
          <a:lstStyle/>
          <a:p>
            <a:fld id="{17A2F33E-5344-4F77-A5AA-3009173103DD}" type="slidenum">
              <a:rPr lang="es-ES" smtClean="0"/>
              <a:t>9</a:t>
            </a:fld>
            <a:endParaRPr lang="es-ES"/>
          </a:p>
        </p:txBody>
      </p:sp>
    </p:spTree>
    <p:extLst>
      <p:ext uri="{BB962C8B-B14F-4D97-AF65-F5344CB8AC3E}">
        <p14:creationId xmlns:p14="http://schemas.microsoft.com/office/powerpoint/2010/main" val="34027696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4916</TotalTime>
  <Words>4289</Words>
  <Application>Microsoft Office PowerPoint</Application>
  <PresentationFormat>Panorámica</PresentationFormat>
  <Paragraphs>391</Paragraphs>
  <Slides>74</Slides>
  <Notes>45</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74</vt:i4>
      </vt:variant>
    </vt:vector>
  </HeadingPairs>
  <TitlesOfParts>
    <vt:vector size="82" baseType="lpstr">
      <vt:lpstr>Arial</vt:lpstr>
      <vt:lpstr>Arial Unicode MS</vt:lpstr>
      <vt:lpstr>Calibri</vt:lpstr>
      <vt:lpstr>Calibri Light</vt:lpstr>
      <vt:lpstr>Courier New</vt:lpstr>
      <vt:lpstr>Lucida Console</vt:lpstr>
      <vt:lpstr>Tema de Office</vt:lpstr>
      <vt:lpstr>Imagen de mapa de bits</vt:lpstr>
      <vt:lpstr>Tema 2. GitHub</vt:lpstr>
      <vt:lpstr>GitHub</vt:lpstr>
      <vt:lpstr>Presentación de PowerPoint</vt:lpstr>
      <vt:lpstr>Presentación de PowerPoint</vt:lpstr>
      <vt:lpstr>Presentación de PowerPoint</vt:lpstr>
      <vt:lpstr>GitHub</vt:lpstr>
      <vt:lpstr>Presentación de PowerPoint</vt:lpstr>
      <vt:lpstr>Creando una cuenta en GitHub</vt:lpstr>
      <vt:lpstr>Presentación de PowerPoint</vt:lpstr>
      <vt:lpstr>Presentación de PowerPoint</vt:lpstr>
      <vt:lpstr>Presentación de PowerPoint</vt:lpstr>
      <vt:lpstr>Crear un nuevo repositorio</vt:lpstr>
      <vt:lpstr>Creando un nuevo repositorio</vt:lpstr>
      <vt:lpstr>Estructura del repositorio</vt:lpstr>
      <vt:lpstr>Clonar un repositorio</vt:lpstr>
      <vt:lpstr>Pasos para clonar un repositorio </vt:lpstr>
      <vt:lpstr>Pasos para clonar un repositorio </vt:lpstr>
      <vt:lpstr>Pasos para clonar un repositorio </vt:lpstr>
      <vt:lpstr>Crear un commit en un repositorio clonado</vt:lpstr>
      <vt:lpstr>Presentación de PowerPoint</vt:lpstr>
      <vt:lpstr>Enviar las modificaciones a GitHub (push)</vt:lpstr>
      <vt:lpstr>Ocultar tu correo en GitHub</vt:lpstr>
      <vt:lpstr>Otras configuraciones</vt:lpstr>
      <vt:lpstr>Presentación de PowerPoint</vt:lpstr>
      <vt:lpstr>Presentación de PowerPoint</vt:lpstr>
      <vt:lpstr>Presentación de PowerPoint</vt:lpstr>
      <vt:lpstr>Enviando cambios a GitHub</vt:lpstr>
      <vt:lpstr>Repositorio actualizado</vt:lpstr>
      <vt:lpstr> git fetch </vt:lpstr>
      <vt:lpstr>Presentación de PowerPoint</vt:lpstr>
      <vt:lpstr>Modificando el archivo README</vt:lpstr>
      <vt:lpstr>Repositorio GitHub </vt:lpstr>
      <vt:lpstr>Desde Git</vt:lpstr>
      <vt:lpstr>Desde Git </vt:lpstr>
      <vt:lpstr>Presentación de PowerPoint</vt:lpstr>
      <vt:lpstr>Crear un repositorio local y enviarlo a GitHub</vt:lpstr>
      <vt:lpstr>Presentación de PowerPoint</vt:lpstr>
      <vt:lpstr>Creamos un repositorio en GitHub</vt:lpstr>
      <vt:lpstr>Presentación de PowerPoint</vt:lpstr>
      <vt:lpstr>Presentación de PowerPoint</vt:lpstr>
      <vt:lpstr>Repositorio en Github</vt:lpstr>
      <vt:lpstr>Bifurcar un repositorio (Fork)</vt:lpstr>
      <vt:lpstr>Presentación de PowerPoint</vt:lpstr>
      <vt:lpstr>Presentación de PowerPoint</vt:lpstr>
      <vt:lpstr>Presentación de PowerPoint</vt:lpstr>
      <vt:lpstr>Repositorio freeCodeCamp</vt:lpstr>
      <vt:lpstr>Actualizar repositorio bifurcado</vt:lpstr>
      <vt:lpstr>Presentación de PowerPoint</vt:lpstr>
      <vt:lpstr>Pull request</vt:lpstr>
      <vt:lpstr>Presentación de PowerPoint</vt:lpstr>
      <vt:lpstr>Mis repositorios</vt:lpstr>
      <vt:lpstr>Trabajar en equipo con GitHub</vt:lpstr>
      <vt:lpstr>Usuario marinita2023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Ingresando a Github desde la cuenta del dueño del repositorio</vt:lpstr>
      <vt:lpstr>Presentación de PowerPoint</vt:lpstr>
      <vt:lpstr>Repositorio original desde la cuenta de GitHub (almaralesmarina2023)</vt:lpstr>
      <vt:lpstr>Como hacer un pull request de una rama específica.</vt:lpstr>
      <vt:lpstr>Presentación de PowerPoint</vt:lpstr>
      <vt:lpstr>Realizar copia local del repositorio bifurcado</vt:lpstr>
      <vt:lpstr>Creando una nueva rama </vt:lpstr>
      <vt:lpstr>Enviar la rama parrafo-nuevo a GitHub</vt:lpstr>
      <vt:lpstr>Presentación de PowerPoint</vt:lpstr>
      <vt:lpstr>Actualizar repositorio bifurcado</vt:lpstr>
      <vt:lpstr>Repositorio actualizado</vt:lpstr>
      <vt:lpstr>Traer los cambios a git</vt:lpstr>
      <vt:lpstr>Ejercicio 1 </vt:lpstr>
      <vt:lpstr>Ejercicio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1. Introducción al entorno de   desarrollo Full Stack</dc:title>
  <dc:creator>Marina</dc:creator>
  <cp:lastModifiedBy>Marina</cp:lastModifiedBy>
  <cp:revision>219</cp:revision>
  <dcterms:created xsi:type="dcterms:W3CDTF">2023-09-08T13:40:00Z</dcterms:created>
  <dcterms:modified xsi:type="dcterms:W3CDTF">2023-11-14T17:16:38Z</dcterms:modified>
</cp:coreProperties>
</file>